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7" r:id="rId6"/>
    <p:sldId id="265" r:id="rId7"/>
    <p:sldId id="262" r:id="rId8"/>
    <p:sldId id="260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D8E00"/>
    <a:srgbClr val="856300"/>
    <a:srgbClr val="FFF9D9"/>
    <a:srgbClr val="946F00"/>
    <a:srgbClr val="D1A319"/>
    <a:srgbClr val="96CFF2"/>
    <a:srgbClr val="85BBED"/>
    <a:srgbClr val="59C1EB"/>
    <a:srgbClr val="49C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8E2EF-E7B0-5775-3CE7-9B6B1777AD48}" v="3" dt="2023-05-08T20:15:13.505"/>
    <p1510:client id="{0257A1D6-2ABC-A647-E3F0-583079DC114C}" v="30" dt="2023-05-10T10:00:28.087"/>
    <p1510:client id="{038135F2-573B-4F7D-E2D5-9BAE3F093895}" v="216" dt="2023-04-29T21:51:00.059"/>
    <p1510:client id="{09887ACA-3CCC-B82A-5331-91F86FA0A891}" v="339" dt="2023-05-04T06:33:11.616"/>
    <p1510:client id="{0D30C871-718F-CD76-9C36-A1E7ED98CC54}" v="163" dt="2023-04-21T12:22:10.510"/>
    <p1510:client id="{29F42EE4-524D-ACCE-ECF3-C208A4047BBB}" v="37" dt="2023-04-28T06:20:47.704"/>
    <p1510:client id="{2BAC8A51-40BF-0D37-9660-F01F9BCCE01F}" v="67" dt="2023-04-21T07:26:46.653"/>
    <p1510:client id="{2DDF0092-B01A-794F-9C17-7112458FA9DF}" v="10" dt="2023-04-21T13:31:23.658"/>
    <p1510:client id="{2E7A9B85-926B-4334-1676-D0660B99A515}" v="121" dt="2023-05-15T18:50:04.998"/>
    <p1510:client id="{30857BC4-9814-9869-2F9A-4CB3040CA444}" v="16" dt="2023-05-12T17:57:57.336"/>
    <p1510:client id="{3209D98C-C877-C384-4B78-04378668D4A7}" v="193" dt="2023-04-21T07:05:03.568"/>
    <p1510:client id="{37F2371E-84EA-3294-4E81-4B108FED0927}" v="72" dt="2023-04-28T07:19:06.966"/>
    <p1510:client id="{3E6C33BE-109B-BFDB-82DE-477A13F01B42}" v="9" dt="2023-05-14T11:33:16.399"/>
    <p1510:client id="{403C703B-4A6A-F714-E651-A481ED03CA49}" v="5" dt="2023-05-12T17:47:56.941"/>
    <p1510:client id="{49A6EAC2-5ECD-43F7-B1AC-23A37080DE22}" v="54" dt="2023-04-21T10:54:29.600"/>
    <p1510:client id="{50564F07-940C-86FB-C035-70149C020F8B}" v="5" dt="2023-04-24T07:29:14.782"/>
    <p1510:client id="{51EBCD4B-E313-75A8-7BAF-7F514FCBBFAE}" v="133" dt="2023-04-28T06:53:41.689"/>
    <p1510:client id="{52552B26-444B-4137-B95B-360710679CDD}" v="4" dt="2023-04-28T07:28:44.162"/>
    <p1510:client id="{5B93849A-6CB2-4F82-A6A7-C46696454B52}" v="359" dt="2023-04-21T07:07:42.345"/>
    <p1510:client id="{6114C719-090D-4072-80AA-8A087D319E32}" v="6" dt="2023-04-21T06:34:34.387"/>
    <p1510:client id="{70BB7A24-D700-AC8E-6445-CC5113120261}" v="531" dt="2023-04-28T07:27:17.222"/>
    <p1510:client id="{7867BDCB-3CFC-4B91-8505-F80EEF8F87F9}" v="53" dt="2023-05-13T07:55:31.585"/>
    <p1510:client id="{7A277CD1-B84F-BD8C-8986-0479D3706AAD}" v="12" dt="2023-04-21T06:37:54.170"/>
    <p1510:client id="{7E884245-512A-95B9-877C-6D4B3EFB4AF8}" v="223" dt="2023-04-28T10:42:30.932"/>
    <p1510:client id="{837EB328-EE38-814B-CBD5-869E41A5C01D}" v="620" dt="2023-05-15T18:34:05.513"/>
    <p1510:client id="{8AD52FC5-F899-B381-D830-C05B718F3F1F}" v="9" dt="2023-04-29T21:58:33.794"/>
    <p1510:client id="{8E05BA45-6DEA-5D8D-3AF0-623A61A7F5FB}" v="15" dt="2023-04-27T20:07:16.327"/>
    <p1510:client id="{9503AE7B-6B8C-65E2-29EB-5B5E0731BAFC}" v="34" dt="2023-04-21T07:01:14.180"/>
    <p1510:client id="{97A856F7-667C-055F-E955-73219F9056DF}" v="34" dt="2023-04-27T17:41:28.342"/>
    <p1510:client id="{AFC4D8B6-1BF0-E9B3-5B11-DD4BDFAAA013}" v="303" dt="2023-04-21T15:14:40.155"/>
    <p1510:client id="{BA7C10AA-64C0-6A1F-35D9-7D1D54602B79}" v="349" dt="2023-04-21T07:26:26.359"/>
    <p1510:client id="{BB205FD4-6970-455F-BF7C-D0894F70AEB1}" v="3" dt="2023-04-21T10:02:08.535"/>
    <p1510:client id="{BC34DCDB-3494-45EE-00F8-004EEB3F7A39}" v="90" dt="2023-05-15T17:47:33.489"/>
    <p1510:client id="{C07B3DBE-2812-5565-D341-1B5959DDD03C}" v="77" dt="2023-05-16T13:50:04.634"/>
    <p1510:client id="{C7CF2AEF-AAE3-D732-899F-FDCB83205572}" v="86" dt="2023-05-01T08:28:19.692"/>
    <p1510:client id="{D5A811F3-8924-48C8-8C63-263116FD26C4}" v="36" dt="2023-04-21T06:47:36.447"/>
    <p1510:client id="{DEBA074B-4426-8545-A898-EBD316580D51}" v="242" dt="2023-04-21T07:28:54.004"/>
    <p1510:client id="{DF8A4DE0-A086-77DD-2A62-EEF56AD6FB52}" v="1" dt="2023-05-24T18:20:44.341"/>
    <p1510:client id="{EA21327E-6E37-D8B9-0C78-60F1F4624836}" v="382" dt="2023-04-21T07:27:36.144"/>
    <p1510:client id="{F2130B4E-8EEF-9EA2-5CED-9112E6AC41DF}" v="198" dt="2023-04-21T06:57:14.935"/>
    <p1510:client id="{F7021A75-91C9-3F18-BAF9-EF7EA0E250F1}" v="20" dt="2023-04-21T13:32:50.544"/>
    <p1510:client id="{FDDDE836-ED1A-355A-7281-9AE056E41AB3}" v="25" dt="2023-04-28T07:17:51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userId="S::urn:spo:anon#0102edabf8c4293e10fd6af53ef3ed2aaa98c2b8d04c42adc23d0c2a5eefcb30::" providerId="AD" clId="Web-{D5A811F3-8924-48C8-8C63-263116FD26C4}"/>
    <pc:docChg chg="modSld">
      <pc:chgData name="Gastbenutzer" userId="S::urn:spo:anon#0102edabf8c4293e10fd6af53ef3ed2aaa98c2b8d04c42adc23d0c2a5eefcb30::" providerId="AD" clId="Web-{D5A811F3-8924-48C8-8C63-263116FD26C4}" dt="2023-04-21T06:47:36.447" v="35"/>
      <pc:docMkLst>
        <pc:docMk/>
      </pc:docMkLst>
      <pc:sldChg chg="addSp delSp modSp mod modTransition setClrOvrMap">
        <pc:chgData name="Gastbenutzer" userId="S::urn:spo:anon#0102edabf8c4293e10fd6af53ef3ed2aaa98c2b8d04c42adc23d0c2a5eefcb30::" providerId="AD" clId="Web-{D5A811F3-8924-48C8-8C63-263116FD26C4}" dt="2023-04-21T06:47:12.712" v="33"/>
        <pc:sldMkLst>
          <pc:docMk/>
          <pc:sldMk cId="1577499883" sldId="256"/>
        </pc:sldMkLst>
        <pc:spChg chg="mod">
          <ac:chgData name="Gastbenutzer" userId="S::urn:spo:anon#0102edabf8c4293e10fd6af53ef3ed2aaa98c2b8d04c42adc23d0c2a5eefcb30::" providerId="AD" clId="Web-{D5A811F3-8924-48C8-8C63-263116FD26C4}" dt="2023-04-21T06:40:15.712" v="3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Gastbenutzer" userId="S::urn:spo:anon#0102edabf8c4293e10fd6af53ef3ed2aaa98c2b8d04c42adc23d0c2a5eefcb30::" providerId="AD" clId="Web-{D5A811F3-8924-48C8-8C63-263116FD26C4}" dt="2023-04-21T06:41:19.324" v="27" actId="20577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Gastbenutzer" userId="S::urn:spo:anon#0102edabf8c4293e10fd6af53ef3ed2aaa98c2b8d04c42adc23d0c2a5eefcb30::" providerId="AD" clId="Web-{D5A811F3-8924-48C8-8C63-263116FD26C4}" dt="2023-04-21T06:40:15.712" v="3"/>
          <ac:spMkLst>
            <pc:docMk/>
            <pc:sldMk cId="1577499883" sldId="256"/>
            <ac:spMk id="27" creationId="{B8D726A5-7900-41B4-8D49-49B4A2010E7C}"/>
          </ac:spMkLst>
        </pc:spChg>
        <pc:spChg chg="add">
          <ac:chgData name="Gastbenutzer" userId="S::urn:spo:anon#0102edabf8c4293e10fd6af53ef3ed2aaa98c2b8d04c42adc23d0c2a5eefcb30::" providerId="AD" clId="Web-{D5A811F3-8924-48C8-8C63-263116FD26C4}" dt="2023-04-21T06:40:15.712" v="3"/>
          <ac:spMkLst>
            <pc:docMk/>
            <pc:sldMk cId="1577499883" sldId="256"/>
            <ac:spMk id="34" creationId="{2FDF0794-1B86-42B2-B8C7-F60123E638ED}"/>
          </ac:spMkLst>
        </pc:spChg>
        <pc:spChg chg="add">
          <ac:chgData name="Gastbenutzer" userId="S::urn:spo:anon#0102edabf8c4293e10fd6af53ef3ed2aaa98c2b8d04c42adc23d0c2a5eefcb30::" providerId="AD" clId="Web-{D5A811F3-8924-48C8-8C63-263116FD26C4}" dt="2023-04-21T06:40:15.712" v="3"/>
          <ac:spMkLst>
            <pc:docMk/>
            <pc:sldMk cId="1577499883" sldId="256"/>
            <ac:spMk id="36" creationId="{EAA48FC5-3C83-4F1B-BC33-DF0B588F8317}"/>
          </ac:spMkLst>
        </pc:spChg>
        <pc:picChg chg="mod">
          <ac:chgData name="Gastbenutzer" userId="S::urn:spo:anon#0102edabf8c4293e10fd6af53ef3ed2aaa98c2b8d04c42adc23d0c2a5eefcb30::" providerId="AD" clId="Web-{D5A811F3-8924-48C8-8C63-263116FD26C4}" dt="2023-04-21T06:40:15.712" v="3"/>
          <ac:picMkLst>
            <pc:docMk/>
            <pc:sldMk cId="1577499883" sldId="256"/>
            <ac:picMk id="4" creationId="{5DE0736D-329D-0327-524D-33F2A27A361C}"/>
          </ac:picMkLst>
        </pc:picChg>
        <pc:cxnChg chg="del">
          <ac:chgData name="Gastbenutzer" userId="S::urn:spo:anon#0102edabf8c4293e10fd6af53ef3ed2aaa98c2b8d04c42adc23d0c2a5eefcb30::" providerId="AD" clId="Web-{D5A811F3-8924-48C8-8C63-263116FD26C4}" dt="2023-04-21T06:40:15.712" v="3"/>
          <ac:cxnSpMkLst>
            <pc:docMk/>
            <pc:sldMk cId="1577499883" sldId="256"/>
            <ac:cxnSpMk id="29" creationId="{46E49661-E258-450C-8150-A91A6B30D1CD}"/>
          </ac:cxnSpMkLst>
        </pc:cxnChg>
        <pc:cxnChg chg="add">
          <ac:chgData name="Gastbenutzer" userId="S::urn:spo:anon#0102edabf8c4293e10fd6af53ef3ed2aaa98c2b8d04c42adc23d0c2a5eefcb30::" providerId="AD" clId="Web-{D5A811F3-8924-48C8-8C63-263116FD26C4}" dt="2023-04-21T06:40:15.712" v="3"/>
          <ac:cxnSpMkLst>
            <pc:docMk/>
            <pc:sldMk cId="1577499883" sldId="256"/>
            <ac:cxnSpMk id="38" creationId="{62F01714-1A39-4194-BD47-8A9960C59985}"/>
          </ac:cxnSpMkLst>
        </pc:cxnChg>
      </pc:sldChg>
      <pc:sldChg chg="mod modTransition setBg">
        <pc:chgData name="Gastbenutzer" userId="S::urn:spo:anon#0102edabf8c4293e10fd6af53ef3ed2aaa98c2b8d04c42adc23d0c2a5eefcb30::" providerId="AD" clId="Web-{D5A811F3-8924-48C8-8C63-263116FD26C4}" dt="2023-04-21T06:47:36.447" v="35"/>
        <pc:sldMkLst>
          <pc:docMk/>
          <pc:sldMk cId="1976720761" sldId="257"/>
        </pc:sldMkLst>
      </pc:sldChg>
      <pc:sldChg chg="modSp modTransition">
        <pc:chgData name="Gastbenutzer" userId="S::urn:spo:anon#0102edabf8c4293e10fd6af53ef3ed2aaa98c2b8d04c42adc23d0c2a5eefcb30::" providerId="AD" clId="Web-{D5A811F3-8924-48C8-8C63-263116FD26C4}" dt="2023-04-21T06:47:18.228" v="34"/>
        <pc:sldMkLst>
          <pc:docMk/>
          <pc:sldMk cId="1568360346" sldId="258"/>
        </pc:sldMkLst>
        <pc:spChg chg="mod">
          <ac:chgData name="Gastbenutzer" userId="S::urn:spo:anon#0102edabf8c4293e10fd6af53ef3ed2aaa98c2b8d04c42adc23d0c2a5eefcb30::" providerId="AD" clId="Web-{D5A811F3-8924-48C8-8C63-263116FD26C4}" dt="2023-04-21T06:46:45.633" v="32" actId="20577"/>
          <ac:spMkLst>
            <pc:docMk/>
            <pc:sldMk cId="1568360346" sldId="258"/>
            <ac:spMk id="2" creationId="{680CEBBC-87D2-9EBC-6AC0-F753B5A098DE}"/>
          </ac:spMkLst>
        </pc:spChg>
      </pc:sldChg>
    </pc:docChg>
  </pc:docChgLst>
  <pc:docChgLst>
    <pc:chgData name="Hoff_Florian" userId="S::flhoff@schueler.berufskolleg.de::b1521456-a047-4f37-816c-4f6ed6e6b0ff" providerId="AD" clId="Web-{BB205FD4-6970-455F-BF7C-D0894F70AEB1}"/>
    <pc:docChg chg="addSld modSld">
      <pc:chgData name="Hoff_Florian" userId="S::flhoff@schueler.berufskolleg.de::b1521456-a047-4f37-816c-4f6ed6e6b0ff" providerId="AD" clId="Web-{BB205FD4-6970-455F-BF7C-D0894F70AEB1}" dt="2023-04-21T10:02:08.051" v="1"/>
      <pc:docMkLst>
        <pc:docMk/>
      </pc:docMkLst>
      <pc:sldChg chg="addSp delSp modSp new">
        <pc:chgData name="Hoff_Florian" userId="S::flhoff@schueler.berufskolleg.de::b1521456-a047-4f37-816c-4f6ed6e6b0ff" providerId="AD" clId="Web-{BB205FD4-6970-455F-BF7C-D0894F70AEB1}" dt="2023-04-21T10:02:08.051" v="1"/>
        <pc:sldMkLst>
          <pc:docMk/>
          <pc:sldMk cId="450861155" sldId="263"/>
        </pc:sldMkLst>
        <pc:spChg chg="del">
          <ac:chgData name="Hoff_Florian" userId="S::flhoff@schueler.berufskolleg.de::b1521456-a047-4f37-816c-4f6ed6e6b0ff" providerId="AD" clId="Web-{BB205FD4-6970-455F-BF7C-D0894F70AEB1}" dt="2023-04-21T10:02:08.051" v="1"/>
          <ac:spMkLst>
            <pc:docMk/>
            <pc:sldMk cId="450861155" sldId="263"/>
            <ac:spMk id="3" creationId="{7C1D14FB-692B-558B-FD26-9B080A3F1E18}"/>
          </ac:spMkLst>
        </pc:spChg>
        <pc:picChg chg="add mod ord">
          <ac:chgData name="Hoff_Florian" userId="S::flhoff@schueler.berufskolleg.de::b1521456-a047-4f37-816c-4f6ed6e6b0ff" providerId="AD" clId="Web-{BB205FD4-6970-455F-BF7C-D0894F70AEB1}" dt="2023-04-21T10:02:08.051" v="1"/>
          <ac:picMkLst>
            <pc:docMk/>
            <pc:sldMk cId="450861155" sldId="263"/>
            <ac:picMk id="4" creationId="{5238756C-9263-D119-B618-02BB79F4A60B}"/>
          </ac:picMkLst>
        </pc:picChg>
      </pc:sldChg>
    </pc:docChg>
  </pc:docChgLst>
  <pc:docChgLst>
    <pc:chgData name="Rosendahl_Finn" userId="S::firosendahl@schueler.berufskolleg.de::5b6670c0-d34e-4099-9f5d-2c8ab635f10d" providerId="AD" clId="Web-{9503AE7B-6B8C-65E2-29EB-5B5E0731BAFC}"/>
    <pc:docChg chg="addSld modSld">
      <pc:chgData name="Rosendahl_Finn" userId="S::firosendahl@schueler.berufskolleg.de::5b6670c0-d34e-4099-9f5d-2c8ab635f10d" providerId="AD" clId="Web-{9503AE7B-6B8C-65E2-29EB-5B5E0731BAFC}" dt="2023-04-21T07:01:14.180" v="33" actId="20577"/>
      <pc:docMkLst>
        <pc:docMk/>
      </pc:docMkLst>
      <pc:sldChg chg="addAnim modAnim">
        <pc:chgData name="Rosendahl_Finn" userId="S::firosendahl@schueler.berufskolleg.de::5b6670c0-d34e-4099-9f5d-2c8ab635f10d" providerId="AD" clId="Web-{9503AE7B-6B8C-65E2-29EB-5B5E0731BAFC}" dt="2023-04-21T06:59:52.005" v="27"/>
        <pc:sldMkLst>
          <pc:docMk/>
          <pc:sldMk cId="1976720761" sldId="257"/>
        </pc:sldMkLst>
      </pc:sldChg>
      <pc:sldChg chg="modSp">
        <pc:chgData name="Rosendahl_Finn" userId="S::firosendahl@schueler.berufskolleg.de::5b6670c0-d34e-4099-9f5d-2c8ab635f10d" providerId="AD" clId="Web-{9503AE7B-6B8C-65E2-29EB-5B5E0731BAFC}" dt="2023-04-21T06:58:49.847" v="25" actId="20577"/>
        <pc:sldMkLst>
          <pc:docMk/>
          <pc:sldMk cId="1568360346" sldId="258"/>
        </pc:sldMkLst>
        <pc:spChg chg="mod">
          <ac:chgData name="Rosendahl_Finn" userId="S::firosendahl@schueler.berufskolleg.de::5b6670c0-d34e-4099-9f5d-2c8ab635f10d" providerId="AD" clId="Web-{9503AE7B-6B8C-65E2-29EB-5B5E0731BAFC}" dt="2023-04-21T06:58:49.847" v="25" actId="20577"/>
          <ac:spMkLst>
            <pc:docMk/>
            <pc:sldMk cId="1568360346" sldId="258"/>
            <ac:spMk id="3" creationId="{2A0DCA65-B2ED-CBC7-F48A-D43FF5FB8822}"/>
          </ac:spMkLst>
        </pc:spChg>
      </pc:sldChg>
      <pc:sldChg chg="modSp new">
        <pc:chgData name="Rosendahl_Finn" userId="S::firosendahl@schueler.berufskolleg.de::5b6670c0-d34e-4099-9f5d-2c8ab635f10d" providerId="AD" clId="Web-{9503AE7B-6B8C-65E2-29EB-5B5E0731BAFC}" dt="2023-04-21T07:01:14.180" v="33" actId="20577"/>
        <pc:sldMkLst>
          <pc:docMk/>
          <pc:sldMk cId="2809302367" sldId="261"/>
        </pc:sldMkLst>
        <pc:spChg chg="mod">
          <ac:chgData name="Rosendahl_Finn" userId="S::firosendahl@schueler.berufskolleg.de::5b6670c0-d34e-4099-9f5d-2c8ab635f10d" providerId="AD" clId="Web-{9503AE7B-6B8C-65E2-29EB-5B5E0731BAFC}" dt="2023-04-21T07:01:14.180" v="33" actId="20577"/>
          <ac:spMkLst>
            <pc:docMk/>
            <pc:sldMk cId="2809302367" sldId="261"/>
            <ac:spMk id="3" creationId="{5FCFC88E-AEFB-EF83-15DC-074002D113A3}"/>
          </ac:spMkLst>
        </pc:spChg>
      </pc:sldChg>
    </pc:docChg>
  </pc:docChgLst>
  <pc:docChgLst>
    <pc:chgData name="Gastbenutzer" userId="S::urn:spo:anon#0102edabf8c4293e10fd6af53ef3ed2aaa98c2b8d04c42adc23d0c2a5eefcb30::" providerId="AD" clId="Web-{7E884245-512A-95B9-877C-6D4B3EFB4AF8}"/>
    <pc:docChg chg="modSld">
      <pc:chgData name="Gastbenutzer" userId="S::urn:spo:anon#0102edabf8c4293e10fd6af53ef3ed2aaa98c2b8d04c42adc23d0c2a5eefcb30::" providerId="AD" clId="Web-{7E884245-512A-95B9-877C-6D4B3EFB4AF8}" dt="2023-04-28T10:42:30.542" v="205" actId="20577"/>
      <pc:docMkLst>
        <pc:docMk/>
      </pc:docMkLst>
      <pc:sldChg chg="modSp addAnim delAnim">
        <pc:chgData name="Gastbenutzer" userId="S::urn:spo:anon#0102edabf8c4293e10fd6af53ef3ed2aaa98c2b8d04c42adc23d0c2a5eefcb30::" providerId="AD" clId="Web-{7E884245-512A-95B9-877C-6D4B3EFB4AF8}" dt="2023-04-28T10:40:27.832" v="172" actId="20577"/>
        <pc:sldMkLst>
          <pc:docMk/>
          <pc:sldMk cId="1976720761" sldId="257"/>
        </pc:sldMkLst>
        <pc:spChg chg="mod">
          <ac:chgData name="Gastbenutzer" userId="S::urn:spo:anon#0102edabf8c4293e10fd6af53ef3ed2aaa98c2b8d04c42adc23d0c2a5eefcb30::" providerId="AD" clId="Web-{7E884245-512A-95B9-877C-6D4B3EFB4AF8}" dt="2023-04-28T10:40:27.832" v="172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modSp">
        <pc:chgData name="Gastbenutzer" userId="S::urn:spo:anon#0102edabf8c4293e10fd6af53ef3ed2aaa98c2b8d04c42adc23d0c2a5eefcb30::" providerId="AD" clId="Web-{7E884245-512A-95B9-877C-6D4B3EFB4AF8}" dt="2023-04-28T10:33:42.232" v="100"/>
        <pc:sldMkLst>
          <pc:docMk/>
          <pc:sldMk cId="1424208163" sldId="259"/>
        </pc:sldMkLst>
        <pc:picChg chg="ord">
          <ac:chgData name="Gastbenutzer" userId="S::urn:spo:anon#0102edabf8c4293e10fd6af53ef3ed2aaa98c2b8d04c42adc23d0c2a5eefcb30::" providerId="AD" clId="Web-{7E884245-512A-95B9-877C-6D4B3EFB4AF8}" dt="2023-04-28T10:33:42.232" v="100"/>
          <ac:picMkLst>
            <pc:docMk/>
            <pc:sldMk cId="1424208163" sldId="259"/>
            <ac:picMk id="7" creationId="{97C49E76-A799-6D09-7B83-400CDFD06E16}"/>
          </ac:picMkLst>
        </pc:picChg>
        <pc:picChg chg="mod">
          <ac:chgData name="Gastbenutzer" userId="S::urn:spo:anon#0102edabf8c4293e10fd6af53ef3ed2aaa98c2b8d04c42adc23d0c2a5eefcb30::" providerId="AD" clId="Web-{7E884245-512A-95B9-877C-6D4B3EFB4AF8}" dt="2023-04-28T10:33:38.513" v="99" actId="1076"/>
          <ac:picMkLst>
            <pc:docMk/>
            <pc:sldMk cId="1424208163" sldId="259"/>
            <ac:picMk id="9" creationId="{A378FDFA-C18D-165C-1BBE-C9B76F8B9926}"/>
          </ac:picMkLst>
        </pc:picChg>
      </pc:sldChg>
      <pc:sldChg chg="modSp">
        <pc:chgData name="Gastbenutzer" userId="S::urn:spo:anon#0102edabf8c4293e10fd6af53ef3ed2aaa98c2b8d04c42adc23d0c2a5eefcb30::" providerId="AD" clId="Web-{7E884245-512A-95B9-877C-6D4B3EFB4AF8}" dt="2023-04-28T10:38:48.733" v="152" actId="20577"/>
        <pc:sldMkLst>
          <pc:docMk/>
          <pc:sldMk cId="2493644871" sldId="260"/>
        </pc:sldMkLst>
        <pc:spChg chg="mod">
          <ac:chgData name="Gastbenutzer" userId="S::urn:spo:anon#0102edabf8c4293e10fd6af53ef3ed2aaa98c2b8d04c42adc23d0c2a5eefcb30::" providerId="AD" clId="Web-{7E884245-512A-95B9-877C-6D4B3EFB4AF8}" dt="2023-04-28T10:38:48.733" v="152" actId="20577"/>
          <ac:spMkLst>
            <pc:docMk/>
            <pc:sldMk cId="2493644871" sldId="260"/>
            <ac:spMk id="3" creationId="{A1AF7D34-31DD-21FA-6376-F7E183469AAD}"/>
          </ac:spMkLst>
        </pc:spChg>
      </pc:sldChg>
      <pc:sldChg chg="modSp">
        <pc:chgData name="Gastbenutzer" userId="S::urn:spo:anon#0102edabf8c4293e10fd6af53ef3ed2aaa98c2b8d04c42adc23d0c2a5eefcb30::" providerId="AD" clId="Web-{7E884245-512A-95B9-877C-6D4B3EFB4AF8}" dt="2023-04-28T10:36:45.586" v="136" actId="20577"/>
        <pc:sldMkLst>
          <pc:docMk/>
          <pc:sldMk cId="1463927132" sldId="262"/>
        </pc:sldMkLst>
        <pc:spChg chg="mod">
          <ac:chgData name="Gastbenutzer" userId="S::urn:spo:anon#0102edabf8c4293e10fd6af53ef3ed2aaa98c2b8d04c42adc23d0c2a5eefcb30::" providerId="AD" clId="Web-{7E884245-512A-95B9-877C-6D4B3EFB4AF8}" dt="2023-04-28T10:36:45.586" v="136" actId="20577"/>
          <ac:spMkLst>
            <pc:docMk/>
            <pc:sldMk cId="1463927132" sldId="262"/>
            <ac:spMk id="3" creationId="{65BA86F3-0064-7B4C-E186-AE5043145339}"/>
          </ac:spMkLst>
        </pc:spChg>
      </pc:sldChg>
      <pc:sldChg chg="addSp delSp modSp">
        <pc:chgData name="Gastbenutzer" userId="S::urn:spo:anon#0102edabf8c4293e10fd6af53ef3ed2aaa98c2b8d04c42adc23d0c2a5eefcb30::" providerId="AD" clId="Web-{7E884245-512A-95B9-877C-6D4B3EFB4AF8}" dt="2023-04-28T10:42:30.542" v="205" actId="20577"/>
        <pc:sldMkLst>
          <pc:docMk/>
          <pc:sldMk cId="1747358728" sldId="265"/>
        </pc:sldMkLst>
        <pc:spChg chg="mod">
          <ac:chgData name="Gastbenutzer" userId="S::urn:spo:anon#0102edabf8c4293e10fd6af53ef3ed2aaa98c2b8d04c42adc23d0c2a5eefcb30::" providerId="AD" clId="Web-{7E884245-512A-95B9-877C-6D4B3EFB4AF8}" dt="2023-04-28T10:42:30.542" v="205" actId="20577"/>
          <ac:spMkLst>
            <pc:docMk/>
            <pc:sldMk cId="1747358728" sldId="265"/>
            <ac:spMk id="3" creationId="{8E1E69A8-9693-6D4F-1E22-EDCA6D0C3C04}"/>
          </ac:spMkLst>
        </pc:spChg>
        <pc:picChg chg="add del mod">
          <ac:chgData name="Gastbenutzer" userId="S::urn:spo:anon#0102edabf8c4293e10fd6af53ef3ed2aaa98c2b8d04c42adc23d0c2a5eefcb30::" providerId="AD" clId="Web-{7E884245-512A-95B9-877C-6D4B3EFB4AF8}" dt="2023-04-28T10:27:29.275" v="46"/>
          <ac:picMkLst>
            <pc:docMk/>
            <pc:sldMk cId="1747358728" sldId="265"/>
            <ac:picMk id="6" creationId="{F7BF54F8-4C9C-C531-5C57-73283B1B2217}"/>
          </ac:picMkLst>
        </pc:picChg>
      </pc:sldChg>
    </pc:docChg>
  </pc:docChgLst>
  <pc:docChgLst>
    <pc:chgData name="Brixius_Justus" userId="S::jubrixius@schueler.berufskolleg.de::c9ba8ee0-a147-47ac-b5cb-2ef6c5825b4b" providerId="AD" clId="Web-{97A856F7-667C-055F-E955-73219F9056DF}"/>
    <pc:docChg chg="modSld">
      <pc:chgData name="Brixius_Justus" userId="S::jubrixius@schueler.berufskolleg.de::c9ba8ee0-a147-47ac-b5cb-2ef6c5825b4b" providerId="AD" clId="Web-{97A856F7-667C-055F-E955-73219F9056DF}" dt="2023-04-27T17:41:28.342" v="33"/>
      <pc:docMkLst>
        <pc:docMk/>
      </pc:docMkLst>
      <pc:sldChg chg="addSp delSp modSp addAnim delAnim">
        <pc:chgData name="Brixius_Justus" userId="S::jubrixius@schueler.berufskolleg.de::c9ba8ee0-a147-47ac-b5cb-2ef6c5825b4b" providerId="AD" clId="Web-{97A856F7-667C-055F-E955-73219F9056DF}" dt="2023-04-27T17:41:28.342" v="33"/>
        <pc:sldMkLst>
          <pc:docMk/>
          <pc:sldMk cId="1424208163" sldId="259"/>
        </pc:sldMkLst>
        <pc:picChg chg="add mod">
          <ac:chgData name="Brixius_Justus" userId="S::jubrixius@schueler.berufskolleg.de::c9ba8ee0-a147-47ac-b5cb-2ef6c5825b4b" providerId="AD" clId="Web-{97A856F7-667C-055F-E955-73219F9056DF}" dt="2023-04-27T17:30:35.596" v="10" actId="1076"/>
          <ac:picMkLst>
            <pc:docMk/>
            <pc:sldMk cId="1424208163" sldId="259"/>
            <ac:picMk id="4" creationId="{E982AE25-85CA-8E17-1B2F-74DC803248F6}"/>
          </ac:picMkLst>
        </pc:picChg>
        <pc:picChg chg="add del mod">
          <ac:chgData name="Brixius_Justus" userId="S::jubrixius@schueler.berufskolleg.de::c9ba8ee0-a147-47ac-b5cb-2ef6c5825b4b" providerId="AD" clId="Web-{97A856F7-667C-055F-E955-73219F9056DF}" dt="2023-04-27T17:41:28.342" v="33"/>
          <ac:picMkLst>
            <pc:docMk/>
            <pc:sldMk cId="1424208163" sldId="259"/>
            <ac:picMk id="8" creationId="{F5E9E22D-DFC8-BF47-0844-906C1611088C}"/>
          </ac:picMkLst>
        </pc:picChg>
      </pc:sldChg>
    </pc:docChg>
  </pc:docChgLst>
  <pc:docChgLst>
    <pc:chgData name="Rosendahl_Finn" userId="S::firosendahl@schueler.berufskolleg.de::5b6670c0-d34e-4099-9f5d-2c8ab635f10d" providerId="AD" clId="Web-{52552B26-444B-4137-B95B-360710679CDD}"/>
    <pc:docChg chg="modSld">
      <pc:chgData name="Rosendahl_Finn" userId="S::firosendahl@schueler.berufskolleg.de::5b6670c0-d34e-4099-9f5d-2c8ab635f10d" providerId="AD" clId="Web-{52552B26-444B-4137-B95B-360710679CDD}" dt="2023-04-28T07:28:44.162" v="3" actId="1076"/>
      <pc:docMkLst>
        <pc:docMk/>
      </pc:docMkLst>
      <pc:sldChg chg="addSp modSp">
        <pc:chgData name="Rosendahl_Finn" userId="S::firosendahl@schueler.berufskolleg.de::5b6670c0-d34e-4099-9f5d-2c8ab635f10d" providerId="AD" clId="Web-{52552B26-444B-4137-B95B-360710679CDD}" dt="2023-04-28T07:28:44.162" v="3" actId="1076"/>
        <pc:sldMkLst>
          <pc:docMk/>
          <pc:sldMk cId="450861155" sldId="263"/>
        </pc:sldMkLst>
        <pc:picChg chg="add mod">
          <ac:chgData name="Rosendahl_Finn" userId="S::firosendahl@schueler.berufskolleg.de::5b6670c0-d34e-4099-9f5d-2c8ab635f10d" providerId="AD" clId="Web-{52552B26-444B-4137-B95B-360710679CDD}" dt="2023-04-28T07:23:52.688" v="1" actId="1076"/>
          <ac:picMkLst>
            <pc:docMk/>
            <pc:sldMk cId="450861155" sldId="263"/>
            <ac:picMk id="6" creationId="{270B3CC9-7517-0156-9D98-AB0D3C9B1D94}"/>
          </ac:picMkLst>
        </pc:picChg>
        <pc:picChg chg="add mod">
          <ac:chgData name="Rosendahl_Finn" userId="S::firosendahl@schueler.berufskolleg.de::5b6670c0-d34e-4099-9f5d-2c8ab635f10d" providerId="AD" clId="Web-{52552B26-444B-4137-B95B-360710679CDD}" dt="2023-04-28T07:28:44.162" v="3" actId="1076"/>
          <ac:picMkLst>
            <pc:docMk/>
            <pc:sldMk cId="450861155" sldId="263"/>
            <ac:picMk id="7" creationId="{E52DB965-8C80-98B5-0A05-540F403588B2}"/>
          </ac:picMkLst>
        </pc:picChg>
      </pc:sldChg>
    </pc:docChg>
  </pc:docChgLst>
  <pc:docChgLst>
    <pc:chgData name="Rosendahl_Finn" userId="S::firosendahl@schueler.berufskolleg.de::5b6670c0-d34e-4099-9f5d-2c8ab635f10d" providerId="AD" clId="Web-{6114C719-090D-4072-80AA-8A087D319E32}"/>
    <pc:docChg chg="modSld addMainMaster delMainMaster">
      <pc:chgData name="Rosendahl_Finn" userId="S::firosendahl@schueler.berufskolleg.de::5b6670c0-d34e-4099-9f5d-2c8ab635f10d" providerId="AD" clId="Web-{6114C719-090D-4072-80AA-8A087D319E32}" dt="2023-04-21T06:34:51.231" v="1"/>
      <pc:docMkLst>
        <pc:docMk/>
      </pc:docMkLst>
      <pc:sldChg chg="addSp modSp mod setBg modClrScheme chgLayout">
        <pc:chgData name="Rosendahl_Finn" userId="S::firosendahl@schueler.berufskolleg.de::5b6670c0-d34e-4099-9f5d-2c8ab635f10d" providerId="AD" clId="Web-{6114C719-090D-4072-80AA-8A087D319E32}" dt="2023-04-21T06:34:51.231" v="1"/>
        <pc:sldMkLst>
          <pc:docMk/>
          <pc:sldMk cId="1577499883" sldId="256"/>
        </pc:sldMkLst>
        <pc:spChg chg="mod ord">
          <ac:chgData name="Rosendahl_Finn" userId="S::firosendahl@schueler.berufskolleg.de::5b6670c0-d34e-4099-9f5d-2c8ab635f10d" providerId="AD" clId="Web-{6114C719-090D-4072-80AA-8A087D319E32}" dt="2023-04-21T06:34:51.231" v="1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Rosendahl_Finn" userId="S::firosendahl@schueler.berufskolleg.de::5b6670c0-d34e-4099-9f5d-2c8ab635f10d" providerId="AD" clId="Web-{6114C719-090D-4072-80AA-8A087D319E32}" dt="2023-04-21T06:34:51.231" v="1"/>
          <ac:spMkLst>
            <pc:docMk/>
            <pc:sldMk cId="1577499883" sldId="256"/>
            <ac:spMk id="3" creationId="{00000000-0000-0000-0000-000000000000}"/>
          </ac:spMkLst>
        </pc:spChg>
        <pc:spChg chg="add">
          <ac:chgData name="Rosendahl_Finn" userId="S::firosendahl@schueler.berufskolleg.de::5b6670c0-d34e-4099-9f5d-2c8ab635f10d" providerId="AD" clId="Web-{6114C719-090D-4072-80AA-8A087D319E32}" dt="2023-04-21T06:34:51.231" v="1"/>
          <ac:spMkLst>
            <pc:docMk/>
            <pc:sldMk cId="1577499883" sldId="256"/>
            <ac:spMk id="9" creationId="{C411DB08-1669-426B-BBEB-FAD285EF80FE}"/>
          </ac:spMkLst>
        </pc:spChg>
        <pc:spChg chg="add">
          <ac:chgData name="Rosendahl_Finn" userId="S::firosendahl@schueler.berufskolleg.de::5b6670c0-d34e-4099-9f5d-2c8ab635f10d" providerId="AD" clId="Web-{6114C719-090D-4072-80AA-8A087D319E32}" dt="2023-04-21T06:34:51.231" v="1"/>
          <ac:spMkLst>
            <pc:docMk/>
            <pc:sldMk cId="1577499883" sldId="256"/>
            <ac:spMk id="11" creationId="{029E4219-121F-4CD1-AA58-24746CD2923C}"/>
          </ac:spMkLst>
        </pc:spChg>
        <pc:picChg chg="add">
          <ac:chgData name="Rosendahl_Finn" userId="S::firosendahl@schueler.berufskolleg.de::5b6670c0-d34e-4099-9f5d-2c8ab635f10d" providerId="AD" clId="Web-{6114C719-090D-4072-80AA-8A087D319E32}" dt="2023-04-21T06:34:51.231" v="1"/>
          <ac:picMkLst>
            <pc:docMk/>
            <pc:sldMk cId="1577499883" sldId="256"/>
            <ac:picMk id="5" creationId="{8D560F39-D1FC-307A-5036-ED9CAAE7F0B1}"/>
          </ac:picMkLst>
        </pc:picChg>
        <pc:cxnChg chg="add">
          <ac:chgData name="Rosendahl_Finn" userId="S::firosendahl@schueler.berufskolleg.de::5b6670c0-d34e-4099-9f5d-2c8ab635f10d" providerId="AD" clId="Web-{6114C719-090D-4072-80AA-8A087D319E32}" dt="2023-04-21T06:34:51.231" v="1"/>
          <ac:cxnSpMkLst>
            <pc:docMk/>
            <pc:sldMk cId="1577499883" sldId="256"/>
            <ac:cxnSpMk id="13" creationId="{52F50912-06FD-4216-BAD3-21050F59564A}"/>
          </ac:cxnSpMkLst>
        </pc:cxnChg>
      </pc:sldChg>
      <pc:sldChg chg="modSp mod modClrScheme chgLayout">
        <pc:chgData name="Rosendahl_Finn" userId="S::firosendahl@schueler.berufskolleg.de::5b6670c0-d34e-4099-9f5d-2c8ab635f10d" providerId="AD" clId="Web-{6114C719-090D-4072-80AA-8A087D319E32}" dt="2023-04-21T06:34:34.387" v="0"/>
        <pc:sldMkLst>
          <pc:docMk/>
          <pc:sldMk cId="1976720761" sldId="257"/>
        </pc:sldMkLst>
        <pc:spChg chg="mod ord">
          <ac:chgData name="Rosendahl_Finn" userId="S::firosendahl@schueler.berufskolleg.de::5b6670c0-d34e-4099-9f5d-2c8ab635f10d" providerId="AD" clId="Web-{6114C719-090D-4072-80AA-8A087D319E32}" dt="2023-04-21T06:34:34.387" v="0"/>
          <ac:spMkLst>
            <pc:docMk/>
            <pc:sldMk cId="1976720761" sldId="257"/>
            <ac:spMk id="2" creationId="{BF11559B-8585-2810-A019-A60475333282}"/>
          </ac:spMkLst>
        </pc:spChg>
        <pc:spChg chg="mod ord">
          <ac:chgData name="Rosendahl_Finn" userId="S::firosendahl@schueler.berufskolleg.de::5b6670c0-d34e-4099-9f5d-2c8ab635f10d" providerId="AD" clId="Web-{6114C719-090D-4072-80AA-8A087D319E32}" dt="2023-04-21T06:34:34.387" v="0"/>
          <ac:spMkLst>
            <pc:docMk/>
            <pc:sldMk cId="1976720761" sldId="257"/>
            <ac:spMk id="3" creationId="{8F08C217-628A-193E-527F-4C7934BD7ABE}"/>
          </ac:spMkLst>
        </pc:spChg>
      </pc:sldChg>
      <pc:sldMasterChg chg="del delSldLayout">
        <pc:chgData name="Rosendahl_Finn" userId="S::firosendahl@schueler.berufskolleg.de::5b6670c0-d34e-4099-9f5d-2c8ab635f10d" providerId="AD" clId="Web-{6114C719-090D-4072-80AA-8A087D319E32}" dt="2023-04-21T06:34:34.387" v="0"/>
        <pc:sldMasterMkLst>
          <pc:docMk/>
          <pc:sldMasterMk cId="594725491" sldId="2147483648"/>
        </pc:sldMasterMkLst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addSldLayout modSldLayout">
        <pc:chgData name="Rosendahl_Finn" userId="S::firosendahl@schueler.berufskolleg.de::5b6670c0-d34e-4099-9f5d-2c8ab635f10d" providerId="AD" clId="Web-{6114C719-090D-4072-80AA-8A087D319E32}" dt="2023-04-21T06:34:34.387" v="0"/>
        <pc:sldMasterMkLst>
          <pc:docMk/>
          <pc:sldMasterMk cId="1267630516" sldId="2147483660"/>
        </pc:sldMasterMkLst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3952227304" sldId="2147483661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1454597576" sldId="2147483662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292652983" sldId="2147483663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2332805280" sldId="2147483664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636961567" sldId="2147483665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1840709842" sldId="2147483666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2780300118" sldId="2147483667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505891717" sldId="2147483668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3878610833" sldId="2147483669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2645263911" sldId="2147483670"/>
          </pc:sldLayoutMkLst>
        </pc:sldLayoutChg>
        <pc:sldLayoutChg chg="add mod replId">
          <pc:chgData name="Rosendahl_Finn" userId="S::firosendahl@schueler.berufskolleg.de::5b6670c0-d34e-4099-9f5d-2c8ab635f10d" providerId="AD" clId="Web-{6114C719-090D-4072-80AA-8A087D319E32}" dt="2023-04-21T06:34:34.387" v="0"/>
          <pc:sldLayoutMkLst>
            <pc:docMk/>
            <pc:sldMasterMk cId="1267630516" sldId="2147483660"/>
            <pc:sldLayoutMk cId="2904124438" sldId="2147483671"/>
          </pc:sldLayoutMkLst>
        </pc:sldLayoutChg>
      </pc:sldMasterChg>
    </pc:docChg>
  </pc:docChgLst>
  <pc:docChgLst>
    <pc:chgData name="Brixius_Justus" userId="S::jubrixius@schueler.berufskolleg.de::c9ba8ee0-a147-47ac-b5cb-2ef6c5825b4b" providerId="AD" clId="Web-{8E05BA45-6DEA-5D8D-3AF0-623A61A7F5FB}"/>
    <pc:docChg chg="modSld">
      <pc:chgData name="Brixius_Justus" userId="S::jubrixius@schueler.berufskolleg.de::c9ba8ee0-a147-47ac-b5cb-2ef6c5825b4b" providerId="AD" clId="Web-{8E05BA45-6DEA-5D8D-3AF0-623A61A7F5FB}" dt="2023-04-27T20:07:16.327" v="14"/>
      <pc:docMkLst>
        <pc:docMk/>
      </pc:docMkLst>
      <pc:sldChg chg="modSp">
        <pc:chgData name="Brixius_Justus" userId="S::jubrixius@schueler.berufskolleg.de::c9ba8ee0-a147-47ac-b5cb-2ef6c5825b4b" providerId="AD" clId="Web-{8E05BA45-6DEA-5D8D-3AF0-623A61A7F5FB}" dt="2023-04-27T20:07:16.327" v="14"/>
        <pc:sldMkLst>
          <pc:docMk/>
          <pc:sldMk cId="1976720761" sldId="257"/>
        </pc:sldMkLst>
        <pc:spChg chg="mod">
          <ac:chgData name="Brixius_Justus" userId="S::jubrixius@schueler.berufskolleg.de::c9ba8ee0-a147-47ac-b5cb-2ef6c5825b4b" providerId="AD" clId="Web-{8E05BA45-6DEA-5D8D-3AF0-623A61A7F5FB}" dt="2023-04-27T20:07:16.327" v="14"/>
          <ac:spMkLst>
            <pc:docMk/>
            <pc:sldMk cId="1976720761" sldId="257"/>
            <ac:spMk id="2" creationId="{BF11559B-8585-2810-A019-A60475333282}"/>
          </ac:spMkLst>
        </pc:spChg>
      </pc:sldChg>
      <pc:sldChg chg="modSp">
        <pc:chgData name="Brixius_Justus" userId="S::jubrixius@schueler.berufskolleg.de::c9ba8ee0-a147-47ac-b5cb-2ef6c5825b4b" providerId="AD" clId="Web-{8E05BA45-6DEA-5D8D-3AF0-623A61A7F5FB}" dt="2023-04-27T20:06:39.496" v="13" actId="20577"/>
        <pc:sldMkLst>
          <pc:docMk/>
          <pc:sldMk cId="1747358728" sldId="265"/>
        </pc:sldMkLst>
        <pc:spChg chg="mod">
          <ac:chgData name="Brixius_Justus" userId="S::jubrixius@schueler.berufskolleg.de::c9ba8ee0-a147-47ac-b5cb-2ef6c5825b4b" providerId="AD" clId="Web-{8E05BA45-6DEA-5D8D-3AF0-623A61A7F5FB}" dt="2023-04-27T20:06:39.496" v="13" actId="20577"/>
          <ac:spMkLst>
            <pc:docMk/>
            <pc:sldMk cId="1747358728" sldId="265"/>
            <ac:spMk id="3" creationId="{8E1E69A8-9693-6D4F-1E22-EDCA6D0C3C04}"/>
          </ac:spMkLst>
        </pc:spChg>
      </pc:sldChg>
    </pc:docChg>
  </pc:docChgLst>
  <pc:docChgLst>
    <pc:chgData name="Hoff_Florian" userId="S::flhoff@schueler.berufskolleg.de::b1521456-a047-4f37-816c-4f6ed6e6b0ff" providerId="AD" clId="Web-{2DDF0092-B01A-794F-9C17-7112458FA9DF}"/>
    <pc:docChg chg="modSld">
      <pc:chgData name="Hoff_Florian" userId="S::flhoff@schueler.berufskolleg.de::b1521456-a047-4f37-816c-4f6ed6e6b0ff" providerId="AD" clId="Web-{2DDF0092-B01A-794F-9C17-7112458FA9DF}" dt="2023-04-21T13:31:23.658" v="9" actId="20577"/>
      <pc:docMkLst>
        <pc:docMk/>
      </pc:docMkLst>
      <pc:sldChg chg="modSp">
        <pc:chgData name="Hoff_Florian" userId="S::flhoff@schueler.berufskolleg.de::b1521456-a047-4f37-816c-4f6ed6e6b0ff" providerId="AD" clId="Web-{2DDF0092-B01A-794F-9C17-7112458FA9DF}" dt="2023-04-21T13:31:23.658" v="9" actId="20577"/>
        <pc:sldMkLst>
          <pc:docMk/>
          <pc:sldMk cId="1463927132" sldId="262"/>
        </pc:sldMkLst>
        <pc:spChg chg="mod">
          <ac:chgData name="Hoff_Florian" userId="S::flhoff@schueler.berufskolleg.de::b1521456-a047-4f37-816c-4f6ed6e6b0ff" providerId="AD" clId="Web-{2DDF0092-B01A-794F-9C17-7112458FA9DF}" dt="2023-04-21T13:31:23.658" v="9" actId="20577"/>
          <ac:spMkLst>
            <pc:docMk/>
            <pc:sldMk cId="1463927132" sldId="262"/>
            <ac:spMk id="2" creationId="{74C7334E-517A-BADD-8B9A-3C352768387C}"/>
          </ac:spMkLst>
        </pc:spChg>
      </pc:sldChg>
    </pc:docChg>
  </pc:docChgLst>
  <pc:docChgLst>
    <pc:chgData name="Brixius_Justus" userId="S::jubrixius@schueler.berufskolleg.de::c9ba8ee0-a147-47ac-b5cb-2ef6c5825b4b" providerId="AD" clId="Web-{837EB328-EE38-814B-CBD5-869E41A5C01D}"/>
    <pc:docChg chg="delSld modSld">
      <pc:chgData name="Brixius_Justus" userId="S::jubrixius@schueler.berufskolleg.de::c9ba8ee0-a147-47ac-b5cb-2ef6c5825b4b" providerId="AD" clId="Web-{837EB328-EE38-814B-CBD5-869E41A5C01D}" dt="2023-05-15T18:34:05.513" v="502" actId="1076"/>
      <pc:docMkLst>
        <pc:docMk/>
      </pc:docMkLst>
      <pc:sldChg chg="modSp modAnim">
        <pc:chgData name="Brixius_Justus" userId="S::jubrixius@schueler.berufskolleg.de::c9ba8ee0-a147-47ac-b5cb-2ef6c5825b4b" providerId="AD" clId="Web-{837EB328-EE38-814B-CBD5-869E41A5C01D}" dt="2023-05-15T17:46:14.657" v="108"/>
        <pc:sldMkLst>
          <pc:docMk/>
          <pc:sldMk cId="1577499883" sldId="256"/>
        </pc:sldMkLst>
        <pc:spChg chg="mod">
          <ac:chgData name="Brixius_Justus" userId="S::jubrixius@schueler.berufskolleg.de::c9ba8ee0-a147-47ac-b5cb-2ef6c5825b4b" providerId="AD" clId="Web-{837EB328-EE38-814B-CBD5-869E41A5C01D}" dt="2023-05-15T14:53:15.330" v="26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Brixius_Justus" userId="S::jubrixius@schueler.berufskolleg.de::c9ba8ee0-a147-47ac-b5cb-2ef6c5825b4b" providerId="AD" clId="Web-{837EB328-EE38-814B-CBD5-869E41A5C01D}" dt="2023-05-15T14:53:09.126" v="25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Brixius_Justus" userId="S::jubrixius@schueler.berufskolleg.de::c9ba8ee0-a147-47ac-b5cb-2ef6c5825b4b" providerId="AD" clId="Web-{837EB328-EE38-814B-CBD5-869E41A5C01D}" dt="2023-05-15T17:55:27.349" v="269" actId="1076"/>
        <pc:sldMkLst>
          <pc:docMk/>
          <pc:sldMk cId="1976720761" sldId="257"/>
        </pc:sldMkLst>
        <pc:spChg chg="mod">
          <ac:chgData name="Brixius_Justus" userId="S::jubrixius@schueler.berufskolleg.de::c9ba8ee0-a147-47ac-b5cb-2ef6c5825b4b" providerId="AD" clId="Web-{837EB328-EE38-814B-CBD5-869E41A5C01D}" dt="2023-05-15T14:49:51.341" v="1" actId="20577"/>
          <ac:spMkLst>
            <pc:docMk/>
            <pc:sldMk cId="1976720761" sldId="257"/>
            <ac:spMk id="2" creationId="{BF11559B-8585-2810-A019-A60475333282}"/>
          </ac:spMkLst>
        </pc:spChg>
        <pc:spChg chg="mod">
          <ac:chgData name="Brixius_Justus" userId="S::jubrixius@schueler.berufskolleg.de::c9ba8ee0-a147-47ac-b5cb-2ef6c5825b4b" providerId="AD" clId="Web-{837EB328-EE38-814B-CBD5-869E41A5C01D}" dt="2023-05-15T17:55:27.349" v="269" actId="1076"/>
          <ac:spMkLst>
            <pc:docMk/>
            <pc:sldMk cId="1976720761" sldId="257"/>
            <ac:spMk id="49" creationId="{FA77386F-D303-2AD1-9096-E837302DD449}"/>
          </ac:spMkLst>
        </pc:spChg>
      </pc:sldChg>
      <pc:sldChg chg="modSp">
        <pc:chgData name="Brixius_Justus" userId="S::jubrixius@schueler.berufskolleg.de::c9ba8ee0-a147-47ac-b5cb-2ef6c5825b4b" providerId="AD" clId="Web-{837EB328-EE38-814B-CBD5-869E41A5C01D}" dt="2023-05-15T14:53:30.252" v="29" actId="20577"/>
        <pc:sldMkLst>
          <pc:docMk/>
          <pc:sldMk cId="1568360346" sldId="258"/>
        </pc:sldMkLst>
        <pc:spChg chg="mod">
          <ac:chgData name="Brixius_Justus" userId="S::jubrixius@schueler.berufskolleg.de::c9ba8ee0-a147-47ac-b5cb-2ef6c5825b4b" providerId="AD" clId="Web-{837EB328-EE38-814B-CBD5-869E41A5C01D}" dt="2023-05-15T14:53:30.252" v="29" actId="20577"/>
          <ac:spMkLst>
            <pc:docMk/>
            <pc:sldMk cId="1568360346" sldId="258"/>
            <ac:spMk id="3" creationId="{2A0DCA65-B2ED-CBC7-F48A-D43FF5FB8822}"/>
          </ac:spMkLst>
        </pc:spChg>
      </pc:sldChg>
      <pc:sldChg chg="modSp addAnim delAnim modAnim">
        <pc:chgData name="Brixius_Justus" userId="S::jubrixius@schueler.berufskolleg.de::c9ba8ee0-a147-47ac-b5cb-2ef6c5825b4b" providerId="AD" clId="Web-{837EB328-EE38-814B-CBD5-869E41A5C01D}" dt="2023-05-15T17:44:39.216" v="106"/>
        <pc:sldMkLst>
          <pc:docMk/>
          <pc:sldMk cId="1424208163" sldId="259"/>
        </pc:sldMkLst>
        <pc:spChg chg="mod">
          <ac:chgData name="Brixius_Justus" userId="S::jubrixius@schueler.berufskolleg.de::c9ba8ee0-a147-47ac-b5cb-2ef6c5825b4b" providerId="AD" clId="Web-{837EB328-EE38-814B-CBD5-869E41A5C01D}" dt="2023-05-15T14:50:10.357" v="2" actId="20577"/>
          <ac:spMkLst>
            <pc:docMk/>
            <pc:sldMk cId="1424208163" sldId="259"/>
            <ac:spMk id="8" creationId="{1F83EC1B-71B9-AE47-3497-0E114B60FCAB}"/>
          </ac:spMkLst>
        </pc:spChg>
        <pc:picChg chg="mod">
          <ac:chgData name="Brixius_Justus" userId="S::jubrixius@schueler.berufskolleg.de::c9ba8ee0-a147-47ac-b5cb-2ef6c5825b4b" providerId="AD" clId="Web-{837EB328-EE38-814B-CBD5-869E41A5C01D}" dt="2023-05-15T14:54:21.643" v="33" actId="14100"/>
          <ac:picMkLst>
            <pc:docMk/>
            <pc:sldMk cId="1424208163" sldId="259"/>
            <ac:picMk id="13" creationId="{E0773C1C-89E9-961B-4656-5D6D69A3BD79}"/>
          </ac:picMkLst>
        </pc:picChg>
      </pc:sldChg>
      <pc:sldChg chg="addSp delSp modSp addAnim delAnim modAnim">
        <pc:chgData name="Brixius_Justus" userId="S::jubrixius@schueler.berufskolleg.de::c9ba8ee0-a147-47ac-b5cb-2ef6c5825b4b" providerId="AD" clId="Web-{837EB328-EE38-814B-CBD5-869E41A5C01D}" dt="2023-05-15T18:32:49.760" v="479"/>
        <pc:sldMkLst>
          <pc:docMk/>
          <pc:sldMk cId="2493644871" sldId="260"/>
        </pc:sldMkLst>
        <pc:spChg chg="mod">
          <ac:chgData name="Brixius_Justus" userId="S::jubrixius@schueler.berufskolleg.de::c9ba8ee0-a147-47ac-b5cb-2ef6c5825b4b" providerId="AD" clId="Web-{837EB328-EE38-814B-CBD5-869E41A5C01D}" dt="2023-05-15T14:51:38.359" v="13" actId="20577"/>
          <ac:spMkLst>
            <pc:docMk/>
            <pc:sldMk cId="2493644871" sldId="260"/>
            <ac:spMk id="2" creationId="{84B765F6-1088-1C6E-11F7-1B0BEECFEB14}"/>
          </ac:spMkLst>
        </pc:spChg>
        <pc:spChg chg="mod">
          <ac:chgData name="Brixius_Justus" userId="S::jubrixius@schueler.berufskolleg.de::c9ba8ee0-a147-47ac-b5cb-2ef6c5825b4b" providerId="AD" clId="Web-{837EB328-EE38-814B-CBD5-869E41A5C01D}" dt="2023-05-15T14:52:37.844" v="24" actId="20577"/>
          <ac:spMkLst>
            <pc:docMk/>
            <pc:sldMk cId="2493644871" sldId="260"/>
            <ac:spMk id="3" creationId="{A1AF7D34-31DD-21FA-6376-F7E183469AAD}"/>
          </ac:spMkLst>
        </pc:spChg>
        <pc:spChg chg="add mod">
          <ac:chgData name="Brixius_Justus" userId="S::jubrixius@schueler.berufskolleg.de::c9ba8ee0-a147-47ac-b5cb-2ef6c5825b4b" providerId="AD" clId="Web-{837EB328-EE38-814B-CBD5-869E41A5C01D}" dt="2023-05-15T18:12:49.825" v="386" actId="20577"/>
          <ac:spMkLst>
            <pc:docMk/>
            <pc:sldMk cId="2493644871" sldId="260"/>
            <ac:spMk id="9" creationId="{49F81C38-AEA4-56A1-2B36-E2F1FCD14C4F}"/>
          </ac:spMkLst>
        </pc:spChg>
        <pc:spChg chg="add mod">
          <ac:chgData name="Brixius_Justus" userId="S::jubrixius@schueler.berufskolleg.de::c9ba8ee0-a147-47ac-b5cb-2ef6c5825b4b" providerId="AD" clId="Web-{837EB328-EE38-814B-CBD5-869E41A5C01D}" dt="2023-05-15T18:11:55.808" v="355" actId="1076"/>
          <ac:spMkLst>
            <pc:docMk/>
            <pc:sldMk cId="2493644871" sldId="260"/>
            <ac:spMk id="11" creationId="{9E813AF4-CE98-FDC6-DB03-167A23335D17}"/>
          </ac:spMkLst>
        </pc:spChg>
        <pc:picChg chg="add del mod">
          <ac:chgData name="Brixius_Justus" userId="S::jubrixius@schueler.berufskolleg.de::c9ba8ee0-a147-47ac-b5cb-2ef6c5825b4b" providerId="AD" clId="Web-{837EB328-EE38-814B-CBD5-869E41A5C01D}" dt="2023-05-15T18:31:39.133" v="467"/>
          <ac:picMkLst>
            <pc:docMk/>
            <pc:sldMk cId="2493644871" sldId="260"/>
            <ac:picMk id="16" creationId="{A0196962-5050-21C6-0760-781FC6DF805A}"/>
          </ac:picMkLst>
        </pc:picChg>
        <pc:picChg chg="add mod">
          <ac:chgData name="Brixius_Justus" userId="S::jubrixius@schueler.berufskolleg.de::c9ba8ee0-a147-47ac-b5cb-2ef6c5825b4b" providerId="AD" clId="Web-{837EB328-EE38-814B-CBD5-869E41A5C01D}" dt="2023-05-15T18:29:21.456" v="457" actId="1076"/>
          <ac:picMkLst>
            <pc:docMk/>
            <pc:sldMk cId="2493644871" sldId="260"/>
            <ac:picMk id="18" creationId="{8C6E0480-B5DF-AA27-6075-978E70115044}"/>
          </ac:picMkLst>
        </pc:picChg>
        <pc:picChg chg="add mod">
          <ac:chgData name="Brixius_Justus" userId="S::jubrixius@schueler.berufskolleg.de::c9ba8ee0-a147-47ac-b5cb-2ef6c5825b4b" providerId="AD" clId="Web-{837EB328-EE38-814B-CBD5-869E41A5C01D}" dt="2023-05-15T18:32:49.760" v="479"/>
          <ac:picMkLst>
            <pc:docMk/>
            <pc:sldMk cId="2493644871" sldId="260"/>
            <ac:picMk id="19" creationId="{9A6E4B8F-06DA-7396-125B-6D6A3361F8D6}"/>
          </ac:picMkLst>
        </pc:picChg>
      </pc:sldChg>
      <pc:sldChg chg="addSp delSp modSp addAnim delAnim modAnim">
        <pc:chgData name="Brixius_Justus" userId="S::jubrixius@schueler.berufskolleg.de::c9ba8ee0-a147-47ac-b5cb-2ef6c5825b4b" providerId="AD" clId="Web-{837EB328-EE38-814B-CBD5-869E41A5C01D}" dt="2023-05-15T18:34:05.513" v="502" actId="1076"/>
        <pc:sldMkLst>
          <pc:docMk/>
          <pc:sldMk cId="1463927132" sldId="262"/>
        </pc:sldMkLst>
        <pc:spChg chg="mod">
          <ac:chgData name="Brixius_Justus" userId="S::jubrixius@schueler.berufskolleg.de::c9ba8ee0-a147-47ac-b5cb-2ef6c5825b4b" providerId="AD" clId="Web-{837EB328-EE38-814B-CBD5-869E41A5C01D}" dt="2023-05-15T14:50:58.874" v="7" actId="20577"/>
          <ac:spMkLst>
            <pc:docMk/>
            <pc:sldMk cId="1463927132" sldId="262"/>
            <ac:spMk id="2" creationId="{74C7334E-517A-BADD-8B9A-3C352768387C}"/>
          </ac:spMkLst>
        </pc:spChg>
        <pc:spChg chg="mod">
          <ac:chgData name="Brixius_Justus" userId="S::jubrixius@schueler.berufskolleg.de::c9ba8ee0-a147-47ac-b5cb-2ef6c5825b4b" providerId="AD" clId="Web-{837EB328-EE38-814B-CBD5-869E41A5C01D}" dt="2023-05-15T18:02:18.849" v="273" actId="20577"/>
          <ac:spMkLst>
            <pc:docMk/>
            <pc:sldMk cId="1463927132" sldId="262"/>
            <ac:spMk id="3" creationId="{65BA86F3-0064-7B4C-E186-AE5043145339}"/>
          </ac:spMkLst>
        </pc:spChg>
        <pc:spChg chg="mod">
          <ac:chgData name="Brixius_Justus" userId="S::jubrixius@schueler.berufskolleg.de::c9ba8ee0-a147-47ac-b5cb-2ef6c5825b4b" providerId="AD" clId="Web-{837EB328-EE38-814B-CBD5-869E41A5C01D}" dt="2023-05-15T18:24:02.085" v="429" actId="20577"/>
          <ac:spMkLst>
            <pc:docMk/>
            <pc:sldMk cId="1463927132" sldId="262"/>
            <ac:spMk id="24" creationId="{9279E5C0-1E9B-4B08-5175-2A839BDD4FAF}"/>
          </ac:spMkLst>
        </pc:spChg>
        <pc:picChg chg="ord">
          <ac:chgData name="Brixius_Justus" userId="S::jubrixius@schueler.berufskolleg.de::c9ba8ee0-a147-47ac-b5cb-2ef6c5825b4b" providerId="AD" clId="Web-{837EB328-EE38-814B-CBD5-869E41A5C01D}" dt="2023-05-15T18:00:47.814" v="271"/>
          <ac:picMkLst>
            <pc:docMk/>
            <pc:sldMk cId="1463927132" sldId="262"/>
            <ac:picMk id="4" creationId="{0678409C-1845-8F68-F568-ABC1DF481A99}"/>
          </ac:picMkLst>
        </pc:picChg>
        <pc:picChg chg="add del mod">
          <ac:chgData name="Brixius_Justus" userId="S::jubrixius@schueler.berufskolleg.de::c9ba8ee0-a147-47ac-b5cb-2ef6c5825b4b" providerId="AD" clId="Web-{837EB328-EE38-814B-CBD5-869E41A5C01D}" dt="2023-05-15T18:32:46.776" v="478"/>
          <ac:picMkLst>
            <pc:docMk/>
            <pc:sldMk cId="1463927132" sldId="262"/>
            <ac:picMk id="13" creationId="{AF9DE549-F7CF-671E-7783-78640AA00BB3}"/>
          </ac:picMkLst>
        </pc:picChg>
        <pc:picChg chg="add mod">
          <ac:chgData name="Brixius_Justus" userId="S::jubrixius@schueler.berufskolleg.de::c9ba8ee0-a147-47ac-b5cb-2ef6c5825b4b" providerId="AD" clId="Web-{837EB328-EE38-814B-CBD5-869E41A5C01D}" dt="2023-05-15T18:34:00.904" v="500" actId="1076"/>
          <ac:picMkLst>
            <pc:docMk/>
            <pc:sldMk cId="1463927132" sldId="262"/>
            <ac:picMk id="14" creationId="{4ECF5564-9294-AE36-E66E-39C499A0FC5B}"/>
          </ac:picMkLst>
        </pc:picChg>
        <pc:picChg chg="add mod">
          <ac:chgData name="Brixius_Justus" userId="S::jubrixius@schueler.berufskolleg.de::c9ba8ee0-a147-47ac-b5cb-2ef6c5825b4b" providerId="AD" clId="Web-{837EB328-EE38-814B-CBD5-869E41A5C01D}" dt="2023-05-15T18:34:05.513" v="502" actId="1076"/>
          <ac:picMkLst>
            <pc:docMk/>
            <pc:sldMk cId="1463927132" sldId="262"/>
            <ac:picMk id="15" creationId="{4F891B6E-8F34-0B42-FD87-04BEEAB335A3}"/>
          </ac:picMkLst>
        </pc:picChg>
      </pc:sldChg>
      <pc:sldChg chg="addSp delSp modSp del modTransition addAnim modAnim">
        <pc:chgData name="Brixius_Justus" userId="S::jubrixius@schueler.berufskolleg.de::c9ba8ee0-a147-47ac-b5cb-2ef6c5825b4b" providerId="AD" clId="Web-{837EB328-EE38-814B-CBD5-869E41A5C01D}" dt="2023-05-15T18:29:52.863" v="464"/>
        <pc:sldMkLst>
          <pc:docMk/>
          <pc:sldMk cId="450861155" sldId="263"/>
        </pc:sldMkLst>
        <pc:spChg chg="del">
          <ac:chgData name="Brixius_Justus" userId="S::jubrixius@schueler.berufskolleg.de::c9ba8ee0-a147-47ac-b5cb-2ef6c5825b4b" providerId="AD" clId="Web-{837EB328-EE38-814B-CBD5-869E41A5C01D}" dt="2023-05-15T18:26:15.824" v="436"/>
          <ac:spMkLst>
            <pc:docMk/>
            <pc:sldMk cId="450861155" sldId="263"/>
            <ac:spMk id="2" creationId="{00D3D21F-FD1E-89B5-46AA-6EAF91B031A2}"/>
          </ac:spMkLst>
        </pc:spChg>
        <pc:spChg chg="add mod">
          <ac:chgData name="Brixius_Justus" userId="S::jubrixius@schueler.berufskolleg.de::c9ba8ee0-a147-47ac-b5cb-2ef6c5825b4b" providerId="AD" clId="Web-{837EB328-EE38-814B-CBD5-869E41A5C01D}" dt="2023-05-15T18:26:15.824" v="436"/>
          <ac:spMkLst>
            <pc:docMk/>
            <pc:sldMk cId="450861155" sldId="263"/>
            <ac:spMk id="10" creationId="{B75E326C-AE58-913A-9CDA-82CC591F2864}"/>
          </ac:spMkLst>
        </pc:spChg>
        <pc:picChg chg="mod">
          <ac:chgData name="Brixius_Justus" userId="S::jubrixius@schueler.berufskolleg.de::c9ba8ee0-a147-47ac-b5cb-2ef6c5825b4b" providerId="AD" clId="Web-{837EB328-EE38-814B-CBD5-869E41A5C01D}" dt="2023-05-15T18:29:16.065" v="453" actId="1076"/>
          <ac:picMkLst>
            <pc:docMk/>
            <pc:sldMk cId="450861155" sldId="263"/>
            <ac:picMk id="5" creationId="{ECC55492-9615-FF02-B26C-B395786A34EF}"/>
          </ac:picMkLst>
        </pc:picChg>
        <pc:picChg chg="add">
          <ac:chgData name="Brixius_Justus" userId="S::jubrixius@schueler.berufskolleg.de::c9ba8ee0-a147-47ac-b5cb-2ef6c5825b4b" providerId="AD" clId="Web-{837EB328-EE38-814B-CBD5-869E41A5C01D}" dt="2023-05-15T18:29:07.658" v="450"/>
          <ac:picMkLst>
            <pc:docMk/>
            <pc:sldMk cId="450861155" sldId="263"/>
            <ac:picMk id="12" creationId="{8F3D2548-1C58-A2AC-B934-4566E58B6799}"/>
          </ac:picMkLst>
        </pc:picChg>
      </pc:sldChg>
      <pc:sldChg chg="addSp delSp modSp modAnim">
        <pc:chgData name="Brixius_Justus" userId="S::jubrixius@schueler.berufskolleg.de::c9ba8ee0-a147-47ac-b5cb-2ef6c5825b4b" providerId="AD" clId="Web-{837EB328-EE38-814B-CBD5-869E41A5C01D}" dt="2023-05-15T18:32:52.979" v="481"/>
        <pc:sldMkLst>
          <pc:docMk/>
          <pc:sldMk cId="1747358728" sldId="265"/>
        </pc:sldMkLst>
        <pc:picChg chg="mod">
          <ac:chgData name="Brixius_Justus" userId="S::jubrixius@schueler.berufskolleg.de::c9ba8ee0-a147-47ac-b5cb-2ef6c5825b4b" providerId="AD" clId="Web-{837EB328-EE38-814B-CBD5-869E41A5C01D}" dt="2023-05-15T18:00:34.189" v="270"/>
          <ac:picMkLst>
            <pc:docMk/>
            <pc:sldMk cId="1747358728" sldId="265"/>
            <ac:picMk id="5" creationId="{168A91D9-9A83-7077-88DD-68859EB0C9C4}"/>
          </ac:picMkLst>
        </pc:picChg>
        <pc:picChg chg="add del">
          <ac:chgData name="Brixius_Justus" userId="S::jubrixius@schueler.berufskolleg.de::c9ba8ee0-a147-47ac-b5cb-2ef6c5825b4b" providerId="AD" clId="Web-{837EB328-EE38-814B-CBD5-869E41A5C01D}" dt="2023-05-15T18:32:52.979" v="481"/>
          <ac:picMkLst>
            <pc:docMk/>
            <pc:sldMk cId="1747358728" sldId="265"/>
            <ac:picMk id="7" creationId="{D7D7FF5F-0D81-5140-6689-5FFE16AA0BFD}"/>
          </ac:picMkLst>
        </pc:picChg>
        <pc:picChg chg="add del">
          <ac:chgData name="Brixius_Justus" userId="S::jubrixius@schueler.berufskolleg.de::c9ba8ee0-a147-47ac-b5cb-2ef6c5825b4b" providerId="AD" clId="Web-{837EB328-EE38-814B-CBD5-869E41A5C01D}" dt="2023-05-15T18:32:52.979" v="480"/>
          <ac:picMkLst>
            <pc:docMk/>
            <pc:sldMk cId="1747358728" sldId="265"/>
            <ac:picMk id="12" creationId="{F776DDC3-AB45-186C-65E0-04EAE7062E46}"/>
          </ac:picMkLst>
        </pc:picChg>
      </pc:sldChg>
      <pc:sldChg chg="addSp delSp modSp modTransition addAnim delAnim">
        <pc:chgData name="Brixius_Justus" userId="S::jubrixius@schueler.berufskolleg.de::c9ba8ee0-a147-47ac-b5cb-2ef6c5825b4b" providerId="AD" clId="Web-{837EB328-EE38-814B-CBD5-869E41A5C01D}" dt="2023-05-15T18:31:28.929" v="466"/>
        <pc:sldMkLst>
          <pc:docMk/>
          <pc:sldMk cId="3648092082" sldId="266"/>
        </pc:sldMkLst>
        <pc:spChg chg="mod">
          <ac:chgData name="Brixius_Justus" userId="S::jubrixius@schueler.berufskolleg.de::c9ba8ee0-a147-47ac-b5cb-2ef6c5825b4b" providerId="AD" clId="Web-{837EB328-EE38-814B-CBD5-869E41A5C01D}" dt="2023-05-15T18:21:54.502" v="409" actId="20577"/>
          <ac:spMkLst>
            <pc:docMk/>
            <pc:sldMk cId="3648092082" sldId="266"/>
            <ac:spMk id="6" creationId="{44CCE77C-E5A5-AE3C-69B7-AFB6264A8ACD}"/>
          </ac:spMkLst>
        </pc:spChg>
        <pc:spChg chg="add del">
          <ac:chgData name="Brixius_Justus" userId="S::jubrixius@schueler.berufskolleg.de::c9ba8ee0-a147-47ac-b5cb-2ef6c5825b4b" providerId="AD" clId="Web-{837EB328-EE38-814B-CBD5-869E41A5C01D}" dt="2023-05-15T18:25:48.698" v="433"/>
          <ac:spMkLst>
            <pc:docMk/>
            <pc:sldMk cId="3648092082" sldId="266"/>
            <ac:spMk id="8" creationId="{1FBFE70A-BC35-62D0-7E33-E68C5101CEFF}"/>
          </ac:spMkLst>
        </pc:spChg>
        <pc:spChg chg="add del">
          <ac:chgData name="Brixius_Justus" userId="S::jubrixius@schueler.berufskolleg.de::c9ba8ee0-a147-47ac-b5cb-2ef6c5825b4b" providerId="AD" clId="Web-{837EB328-EE38-814B-CBD5-869E41A5C01D}" dt="2023-05-15T18:26:01.042" v="435"/>
          <ac:spMkLst>
            <pc:docMk/>
            <pc:sldMk cId="3648092082" sldId="266"/>
            <ac:spMk id="10" creationId="{BBB684BF-4CF5-A0A4-22D0-5E7652E49051}"/>
          </ac:spMkLst>
        </pc:spChg>
        <pc:spChg chg="add mod">
          <ac:chgData name="Brixius_Justus" userId="S::jubrixius@schueler.berufskolleg.de::c9ba8ee0-a147-47ac-b5cb-2ef6c5825b4b" providerId="AD" clId="Web-{837EB328-EE38-814B-CBD5-869E41A5C01D}" dt="2023-05-15T18:28:01.656" v="445" actId="1076"/>
          <ac:spMkLst>
            <pc:docMk/>
            <pc:sldMk cId="3648092082" sldId="266"/>
            <ac:spMk id="11" creationId="{C6323965-6DEF-EF79-66FC-F79CDF2F7BEF}"/>
          </ac:spMkLst>
        </pc:spChg>
      </pc:sldChg>
      <pc:sldChg chg="addSp delSp modSp addAnim delAnim modAnim">
        <pc:chgData name="Brixius_Justus" userId="S::jubrixius@schueler.berufskolleg.de::c9ba8ee0-a147-47ac-b5cb-2ef6c5825b4b" providerId="AD" clId="Web-{837EB328-EE38-814B-CBD5-869E41A5C01D}" dt="2023-05-15T18:32:18.775" v="471"/>
        <pc:sldMkLst>
          <pc:docMk/>
          <pc:sldMk cId="3628035483" sldId="267"/>
        </pc:sldMkLst>
        <pc:spChg chg="del">
          <ac:chgData name="Brixius_Justus" userId="S::jubrixius@schueler.berufskolleg.de::c9ba8ee0-a147-47ac-b5cb-2ef6c5825b4b" providerId="AD" clId="Web-{837EB328-EE38-814B-CBD5-869E41A5C01D}" dt="2023-05-15T17:45:47.328" v="107"/>
          <ac:spMkLst>
            <pc:docMk/>
            <pc:sldMk cId="3628035483" sldId="267"/>
            <ac:spMk id="6" creationId="{C5E7A533-311A-EEE3-F51F-A221CA91A323}"/>
          </ac:spMkLst>
        </pc:spChg>
        <pc:picChg chg="add mod">
          <ac:chgData name="Brixius_Justus" userId="S::jubrixius@schueler.berufskolleg.de::c9ba8ee0-a147-47ac-b5cb-2ef6c5825b4b" providerId="AD" clId="Web-{837EB328-EE38-814B-CBD5-869E41A5C01D}" dt="2023-05-15T18:31:44.539" v="469" actId="1076"/>
          <ac:picMkLst>
            <pc:docMk/>
            <pc:sldMk cId="3628035483" sldId="267"/>
            <ac:picMk id="2" creationId="{DEA9541B-183A-8BEF-9619-F14FF6066BCA}"/>
          </ac:picMkLst>
        </pc:picChg>
      </pc:sldChg>
    </pc:docChg>
  </pc:docChgLst>
  <pc:docChgLst>
    <pc:chgData name="Rosendahl_Finn" userId="S::firosendahl@schueler.berufskolleg.de::5b6670c0-d34e-4099-9f5d-2c8ab635f10d" providerId="AD" clId="Web-{49A6EAC2-5ECD-43F7-B1AC-23A37080DE22}"/>
    <pc:docChg chg="modSld">
      <pc:chgData name="Rosendahl_Finn" userId="S::firosendahl@schueler.berufskolleg.de::5b6670c0-d34e-4099-9f5d-2c8ab635f10d" providerId="AD" clId="Web-{49A6EAC2-5ECD-43F7-B1AC-23A37080DE22}" dt="2023-04-21T10:54:29.600" v="46" actId="14100"/>
      <pc:docMkLst>
        <pc:docMk/>
      </pc:docMkLst>
      <pc:sldChg chg="addSp modSp">
        <pc:chgData name="Rosendahl_Finn" userId="S::firosendahl@schueler.berufskolleg.de::5b6670c0-d34e-4099-9f5d-2c8ab635f10d" providerId="AD" clId="Web-{49A6EAC2-5ECD-43F7-B1AC-23A37080DE22}" dt="2023-04-21T10:45:53.619" v="22" actId="688"/>
        <pc:sldMkLst>
          <pc:docMk/>
          <pc:sldMk cId="1577499883" sldId="256"/>
        </pc:sldMkLst>
        <pc:spChg chg="mod">
          <ac:chgData name="Rosendahl_Finn" userId="S::firosendahl@schueler.berufskolleg.de::5b6670c0-d34e-4099-9f5d-2c8ab635f10d" providerId="AD" clId="Web-{49A6EAC2-5ECD-43F7-B1AC-23A37080DE22}" dt="2023-04-21T10:45:09.258" v="16" actId="20577"/>
          <ac:spMkLst>
            <pc:docMk/>
            <pc:sldMk cId="1577499883" sldId="256"/>
            <ac:spMk id="5" creationId="{B9C8D025-0FF2-487C-AA84-6C627A022EBF}"/>
          </ac:spMkLst>
        </pc:spChg>
        <pc:picChg chg="add mod ord">
          <ac:chgData name="Rosendahl_Finn" userId="S::firosendahl@schueler.berufskolleg.de::5b6670c0-d34e-4099-9f5d-2c8ab635f10d" providerId="AD" clId="Web-{49A6EAC2-5ECD-43F7-B1AC-23A37080DE22}" dt="2023-04-21T10:44:55.617" v="14" actId="1076"/>
          <ac:picMkLst>
            <pc:docMk/>
            <pc:sldMk cId="1577499883" sldId="256"/>
            <ac:picMk id="6" creationId="{C8399DC1-B955-B1CC-171A-5EE7FDA413C6}"/>
          </ac:picMkLst>
        </pc:picChg>
        <pc:picChg chg="add mod">
          <ac:chgData name="Rosendahl_Finn" userId="S::firosendahl@schueler.berufskolleg.de::5b6670c0-d34e-4099-9f5d-2c8ab635f10d" providerId="AD" clId="Web-{49A6EAC2-5ECD-43F7-B1AC-23A37080DE22}" dt="2023-04-21T10:45:53.619" v="22" actId="688"/>
          <ac:picMkLst>
            <pc:docMk/>
            <pc:sldMk cId="1577499883" sldId="256"/>
            <ac:picMk id="7" creationId="{2CA114C1-A36B-695F-AE74-45A70F840744}"/>
          </ac:picMkLst>
        </pc:picChg>
      </pc:sldChg>
      <pc:sldChg chg="addSp modSp">
        <pc:chgData name="Rosendahl_Finn" userId="S::firosendahl@schueler.berufskolleg.de::5b6670c0-d34e-4099-9f5d-2c8ab635f10d" providerId="AD" clId="Web-{49A6EAC2-5ECD-43F7-B1AC-23A37080DE22}" dt="2023-04-21T10:49:58.312" v="34"/>
        <pc:sldMkLst>
          <pc:docMk/>
          <pc:sldMk cId="1568360346" sldId="258"/>
        </pc:sldMkLst>
        <pc:picChg chg="mod">
          <ac:chgData name="Rosendahl_Finn" userId="S::firosendahl@schueler.berufskolleg.de::5b6670c0-d34e-4099-9f5d-2c8ab635f10d" providerId="AD" clId="Web-{49A6EAC2-5ECD-43F7-B1AC-23A37080DE22}" dt="2023-04-21T10:40:54.111" v="2" actId="14100"/>
          <ac:picMkLst>
            <pc:docMk/>
            <pc:sldMk cId="1568360346" sldId="258"/>
            <ac:picMk id="5" creationId="{73C8373D-5AB9-F668-8DF8-22F88F47C09C}"/>
          </ac:picMkLst>
        </pc:picChg>
        <pc:picChg chg="add mod ord">
          <ac:chgData name="Rosendahl_Finn" userId="S::firosendahl@schueler.berufskolleg.de::5b6670c0-d34e-4099-9f5d-2c8ab635f10d" providerId="AD" clId="Web-{49A6EAC2-5ECD-43F7-B1AC-23A37080DE22}" dt="2023-04-21T10:49:58.312" v="34"/>
          <ac:picMkLst>
            <pc:docMk/>
            <pc:sldMk cId="1568360346" sldId="258"/>
            <ac:picMk id="8" creationId="{5BEFC9EB-6DAE-92D8-D355-CCD08113539C}"/>
          </ac:picMkLst>
        </pc:picChg>
        <pc:picChg chg="add mod">
          <ac:chgData name="Rosendahl_Finn" userId="S::firosendahl@schueler.berufskolleg.de::5b6670c0-d34e-4099-9f5d-2c8ab635f10d" providerId="AD" clId="Web-{49A6EAC2-5ECD-43F7-B1AC-23A37080DE22}" dt="2023-04-21T10:48:37.826" v="33" actId="688"/>
          <ac:picMkLst>
            <pc:docMk/>
            <pc:sldMk cId="1568360346" sldId="258"/>
            <ac:picMk id="9" creationId="{BDAB0E32-68FF-1783-232D-0104337A244F}"/>
          </ac:picMkLst>
        </pc:picChg>
      </pc:sldChg>
      <pc:sldChg chg="modSp">
        <pc:chgData name="Rosendahl_Finn" userId="S::firosendahl@schueler.berufskolleg.de::5b6670c0-d34e-4099-9f5d-2c8ab635f10d" providerId="AD" clId="Web-{49A6EAC2-5ECD-43F7-B1AC-23A37080DE22}" dt="2023-04-21T10:52:27.097" v="38"/>
        <pc:sldMkLst>
          <pc:docMk/>
          <pc:sldMk cId="1424208163" sldId="259"/>
        </pc:sldMkLst>
        <pc:picChg chg="mod">
          <ac:chgData name="Rosendahl_Finn" userId="S::firosendahl@schueler.berufskolleg.de::5b6670c0-d34e-4099-9f5d-2c8ab635f10d" providerId="AD" clId="Web-{49A6EAC2-5ECD-43F7-B1AC-23A37080DE22}" dt="2023-04-21T10:52:27.097" v="38"/>
          <ac:picMkLst>
            <pc:docMk/>
            <pc:sldMk cId="1424208163" sldId="259"/>
            <ac:picMk id="7" creationId="{97C49E76-A799-6D09-7B83-400CDFD06E16}"/>
          </ac:picMkLst>
        </pc:picChg>
      </pc:sldChg>
      <pc:sldChg chg="addSp modSp">
        <pc:chgData name="Rosendahl_Finn" userId="S::firosendahl@schueler.berufskolleg.de::5b6670c0-d34e-4099-9f5d-2c8ab635f10d" providerId="AD" clId="Web-{49A6EAC2-5ECD-43F7-B1AC-23A37080DE22}" dt="2023-04-21T10:54:29.600" v="46" actId="14100"/>
        <pc:sldMkLst>
          <pc:docMk/>
          <pc:sldMk cId="1463927132" sldId="262"/>
        </pc:sldMkLst>
        <pc:picChg chg="add mod">
          <ac:chgData name="Rosendahl_Finn" userId="S::firosendahl@schueler.berufskolleg.de::5b6670c0-d34e-4099-9f5d-2c8ab635f10d" providerId="AD" clId="Web-{49A6EAC2-5ECD-43F7-B1AC-23A37080DE22}" dt="2023-04-21T10:54:29.600" v="46" actId="14100"/>
          <ac:picMkLst>
            <pc:docMk/>
            <pc:sldMk cId="1463927132" sldId="262"/>
            <ac:picMk id="6" creationId="{15132521-44D2-623A-10E6-E95BDD5EF8E3}"/>
          </ac:picMkLst>
        </pc:picChg>
      </pc:sldChg>
      <pc:sldChg chg="addAnim modAnim">
        <pc:chgData name="Rosendahl_Finn" userId="S::firosendahl@schueler.berufskolleg.de::5b6670c0-d34e-4099-9f5d-2c8ab635f10d" providerId="AD" clId="Web-{49A6EAC2-5ECD-43F7-B1AC-23A37080DE22}" dt="2023-04-21T10:40:35.892" v="1"/>
        <pc:sldMkLst>
          <pc:docMk/>
          <pc:sldMk cId="450861155" sldId="263"/>
        </pc:sldMkLst>
      </pc:sldChg>
    </pc:docChg>
  </pc:docChgLst>
  <pc:docChgLst>
    <pc:chgData name="Gastbenutzer" userId="S::urn:spo:anon#0102edabf8c4293e10fd6af53ef3ed2aaa98c2b8d04c42adc23d0c2a5eefcb30::" providerId="AD" clId="Web-{3209D98C-C877-C384-4B78-04378668D4A7}"/>
    <pc:docChg chg="modSld">
      <pc:chgData name="Gastbenutzer" userId="S::urn:spo:anon#0102edabf8c4293e10fd6af53ef3ed2aaa98c2b8d04c42adc23d0c2a5eefcb30::" providerId="AD" clId="Web-{3209D98C-C877-C384-4B78-04378668D4A7}" dt="2023-04-21T07:05:03.568" v="188" actId="20577"/>
      <pc:docMkLst>
        <pc:docMk/>
      </pc:docMkLst>
      <pc:sldChg chg="modSp">
        <pc:chgData name="Gastbenutzer" userId="S::urn:spo:anon#0102edabf8c4293e10fd6af53ef3ed2aaa98c2b8d04c42adc23d0c2a5eefcb30::" providerId="AD" clId="Web-{3209D98C-C877-C384-4B78-04378668D4A7}" dt="2023-04-21T07:05:03.568" v="188" actId="20577"/>
        <pc:sldMkLst>
          <pc:docMk/>
          <pc:sldMk cId="1577499883" sldId="256"/>
        </pc:sldMkLst>
        <pc:spChg chg="mod">
          <ac:chgData name="Gastbenutzer" userId="S::urn:spo:anon#0102edabf8c4293e10fd6af53ef3ed2aaa98c2b8d04c42adc23d0c2a5eefcb30::" providerId="AD" clId="Web-{3209D98C-C877-C384-4B78-04378668D4A7}" dt="2023-04-21T07:05:03.568" v="188" actId="20577"/>
          <ac:spMkLst>
            <pc:docMk/>
            <pc:sldMk cId="1577499883" sldId="256"/>
            <ac:spMk id="3" creationId="{00000000-0000-0000-0000-000000000000}"/>
          </ac:spMkLst>
        </pc:spChg>
        <pc:spChg chg="mod">
          <ac:chgData name="Gastbenutzer" userId="S::urn:spo:anon#0102edabf8c4293e10fd6af53ef3ed2aaa98c2b8d04c42adc23d0c2a5eefcb30::" providerId="AD" clId="Web-{3209D98C-C877-C384-4B78-04378668D4A7}" dt="2023-04-21T07:03:41.410" v="135" actId="20577"/>
          <ac:spMkLst>
            <pc:docMk/>
            <pc:sldMk cId="1577499883" sldId="256"/>
            <ac:spMk id="5" creationId="{B9C8D025-0FF2-487C-AA84-6C627A022EBF}"/>
          </ac:spMkLst>
        </pc:spChg>
      </pc:sldChg>
      <pc:sldChg chg="modSp">
        <pc:chgData name="Gastbenutzer" userId="S::urn:spo:anon#0102edabf8c4293e10fd6af53ef3ed2aaa98c2b8d04c42adc23d0c2a5eefcb30::" providerId="AD" clId="Web-{3209D98C-C877-C384-4B78-04378668D4A7}" dt="2023-04-21T07:03:04.518" v="127" actId="20577"/>
        <pc:sldMkLst>
          <pc:docMk/>
          <pc:sldMk cId="1568360346" sldId="258"/>
        </pc:sldMkLst>
        <pc:spChg chg="mod">
          <ac:chgData name="Gastbenutzer" userId="S::urn:spo:anon#0102edabf8c4293e10fd6af53ef3ed2aaa98c2b8d04c42adc23d0c2a5eefcb30::" providerId="AD" clId="Web-{3209D98C-C877-C384-4B78-04378668D4A7}" dt="2023-04-21T07:03:04.518" v="127" actId="20577"/>
          <ac:spMkLst>
            <pc:docMk/>
            <pc:sldMk cId="1568360346" sldId="258"/>
            <ac:spMk id="3" creationId="{2A0DCA65-B2ED-CBC7-F48A-D43FF5FB8822}"/>
          </ac:spMkLst>
        </pc:spChg>
      </pc:sldChg>
    </pc:docChg>
  </pc:docChgLst>
  <pc:docChgLst>
    <pc:chgData name="Rosendahl_Finn" userId="S::firosendahl@schueler.berufskolleg.de::5b6670c0-d34e-4099-9f5d-2c8ab635f10d" providerId="AD" clId="Web-{30857BC4-9814-9869-2F9A-4CB3040CA444}"/>
    <pc:docChg chg="modSld">
      <pc:chgData name="Rosendahl_Finn" userId="S::firosendahl@schueler.berufskolleg.de::5b6670c0-d34e-4099-9f5d-2c8ab635f10d" providerId="AD" clId="Web-{30857BC4-9814-9869-2F9A-4CB3040CA444}" dt="2023-05-12T17:57:56.852" v="13" actId="20577"/>
      <pc:docMkLst>
        <pc:docMk/>
      </pc:docMkLst>
      <pc:sldChg chg="modSp">
        <pc:chgData name="Rosendahl_Finn" userId="S::firosendahl@schueler.berufskolleg.de::5b6670c0-d34e-4099-9f5d-2c8ab635f10d" providerId="AD" clId="Web-{30857BC4-9814-9869-2F9A-4CB3040CA444}" dt="2023-05-12T17:57:31.320" v="11" actId="20577"/>
        <pc:sldMkLst>
          <pc:docMk/>
          <pc:sldMk cId="2493644871" sldId="260"/>
        </pc:sldMkLst>
        <pc:spChg chg="mod">
          <ac:chgData name="Rosendahl_Finn" userId="S::firosendahl@schueler.berufskolleg.de::5b6670c0-d34e-4099-9f5d-2c8ab635f10d" providerId="AD" clId="Web-{30857BC4-9814-9869-2F9A-4CB3040CA444}" dt="2023-05-12T17:57:31.320" v="11" actId="20577"/>
          <ac:spMkLst>
            <pc:docMk/>
            <pc:sldMk cId="2493644871" sldId="260"/>
            <ac:spMk id="3" creationId="{A1AF7D34-31DD-21FA-6376-F7E183469AAD}"/>
          </ac:spMkLst>
        </pc:spChg>
      </pc:sldChg>
      <pc:sldChg chg="modSp">
        <pc:chgData name="Rosendahl_Finn" userId="S::firosendahl@schueler.berufskolleg.de::5b6670c0-d34e-4099-9f5d-2c8ab635f10d" providerId="AD" clId="Web-{30857BC4-9814-9869-2F9A-4CB3040CA444}" dt="2023-05-12T17:57:56.852" v="13" actId="20577"/>
        <pc:sldMkLst>
          <pc:docMk/>
          <pc:sldMk cId="3648092082" sldId="266"/>
        </pc:sldMkLst>
        <pc:spChg chg="mod">
          <ac:chgData name="Rosendahl_Finn" userId="S::firosendahl@schueler.berufskolleg.de::5b6670c0-d34e-4099-9f5d-2c8ab635f10d" providerId="AD" clId="Web-{30857BC4-9814-9869-2F9A-4CB3040CA444}" dt="2023-05-12T17:57:56.852" v="13" actId="20577"/>
          <ac:spMkLst>
            <pc:docMk/>
            <pc:sldMk cId="3648092082" sldId="266"/>
            <ac:spMk id="2" creationId="{9CE658BC-435A-B732-4EF3-A7759760A4EC}"/>
          </ac:spMkLst>
        </pc:spChg>
      </pc:sldChg>
    </pc:docChg>
  </pc:docChgLst>
  <pc:docChgLst>
    <pc:chgData clId="Web-{6114C719-090D-4072-80AA-8A087D319E32}"/>
    <pc:docChg chg="modSld">
      <pc:chgData name="" userId="" providerId="" clId="Web-{6114C719-090D-4072-80AA-8A087D319E32}" dt="2023-04-21T06:33:52.198" v="3" actId="20577"/>
      <pc:docMkLst>
        <pc:docMk/>
      </pc:docMkLst>
      <pc:sldChg chg="modSp">
        <pc:chgData name="" userId="" providerId="" clId="Web-{6114C719-090D-4072-80AA-8A087D319E32}" dt="2023-04-21T06:33:52.198" v="3" actId="20577"/>
        <pc:sldMkLst>
          <pc:docMk/>
          <pc:sldMk cId="1577499883" sldId="256"/>
        </pc:sldMkLst>
        <pc:spChg chg="mod">
          <ac:chgData name="" userId="" providerId="" clId="Web-{6114C719-090D-4072-80AA-8A087D319E32}" dt="2023-04-21T06:33:52.198" v="3" actId="20577"/>
          <ac:spMkLst>
            <pc:docMk/>
            <pc:sldMk cId="1577499883" sldId="256"/>
            <ac:spMk id="3" creationId="{00000000-0000-0000-0000-000000000000}"/>
          </ac:spMkLst>
        </pc:spChg>
      </pc:sldChg>
    </pc:docChg>
  </pc:docChgLst>
  <pc:docChgLst>
    <pc:chgData name="Brixius_Justus" userId="S::jubrixius@schueler.berufskolleg.de::c9ba8ee0-a147-47ac-b5cb-2ef6c5825b4b" providerId="AD" clId="Web-{8AD52FC5-F899-B381-D830-C05B718F3F1F}"/>
    <pc:docChg chg="modSld">
      <pc:chgData name="Brixius_Justus" userId="S::jubrixius@schueler.berufskolleg.de::c9ba8ee0-a147-47ac-b5cb-2ef6c5825b4b" providerId="AD" clId="Web-{8AD52FC5-F899-B381-D830-C05B718F3F1F}" dt="2023-04-29T21:58:33.794" v="8"/>
      <pc:docMkLst>
        <pc:docMk/>
      </pc:docMkLst>
      <pc:sldChg chg="modSp addAnim modAnim">
        <pc:chgData name="Brixius_Justus" userId="S::jubrixius@schueler.berufskolleg.de::c9ba8ee0-a147-47ac-b5cb-2ef6c5825b4b" providerId="AD" clId="Web-{8AD52FC5-F899-B381-D830-C05B718F3F1F}" dt="2023-04-29T21:58:33.794" v="8"/>
        <pc:sldMkLst>
          <pc:docMk/>
          <pc:sldMk cId="1424208163" sldId="259"/>
        </pc:sldMkLst>
        <pc:picChg chg="mod">
          <ac:chgData name="Brixius_Justus" userId="S::jubrixius@schueler.berufskolleg.de::c9ba8ee0-a147-47ac-b5cb-2ef6c5825b4b" providerId="AD" clId="Web-{8AD52FC5-F899-B381-D830-C05B718F3F1F}" dt="2023-04-29T21:58:33.794" v="8"/>
          <ac:picMkLst>
            <pc:docMk/>
            <pc:sldMk cId="1424208163" sldId="259"/>
            <ac:picMk id="12" creationId="{AF5CDE8C-1899-8400-E199-1C47A48FC7AC}"/>
          </ac:picMkLst>
        </pc:picChg>
      </pc:sldChg>
    </pc:docChg>
  </pc:docChgLst>
  <pc:docChgLst>
    <pc:chgData name="Balkhausen_Lukas" userId="S::lubalkhausen@schueler.berufskolleg.de::5b4fc433-fa5e-429a-af4c-7c825cb7330f" providerId="AD" clId="Web-{51EBCD4B-E313-75A8-7BAF-7F514FCBBFAE}"/>
    <pc:docChg chg="addSld modSld">
      <pc:chgData name="Balkhausen_Lukas" userId="S::lubalkhausen@schueler.berufskolleg.de::5b4fc433-fa5e-429a-af4c-7c825cb7330f" providerId="AD" clId="Web-{51EBCD4B-E313-75A8-7BAF-7F514FCBBFAE}" dt="2023-04-28T06:53:41.689" v="122" actId="20577"/>
      <pc:docMkLst>
        <pc:docMk/>
      </pc:docMkLst>
      <pc:sldChg chg="modSp">
        <pc:chgData name="Balkhausen_Lukas" userId="S::lubalkhausen@schueler.berufskolleg.de::5b4fc433-fa5e-429a-af4c-7c825cb7330f" providerId="AD" clId="Web-{51EBCD4B-E313-75A8-7BAF-7F514FCBBFAE}" dt="2023-04-28T06:19:30.790" v="95" actId="20577"/>
        <pc:sldMkLst>
          <pc:docMk/>
          <pc:sldMk cId="1577499883" sldId="256"/>
        </pc:sldMkLst>
        <pc:spChg chg="mod">
          <ac:chgData name="Balkhausen_Lukas" userId="S::lubalkhausen@schueler.berufskolleg.de::5b4fc433-fa5e-429a-af4c-7c825cb7330f" providerId="AD" clId="Web-{51EBCD4B-E313-75A8-7BAF-7F514FCBBFAE}" dt="2023-04-28T06:19:30.790" v="95" actId="20577"/>
          <ac:spMkLst>
            <pc:docMk/>
            <pc:sldMk cId="1577499883" sldId="256"/>
            <ac:spMk id="5" creationId="{B9C8D025-0FF2-487C-AA84-6C627A022EBF}"/>
          </ac:spMkLst>
        </pc:spChg>
      </pc:sldChg>
      <pc:sldChg chg="addSp modSp">
        <pc:chgData name="Balkhausen_Lukas" userId="S::lubalkhausen@schueler.berufskolleg.de::5b4fc433-fa5e-429a-af4c-7c825cb7330f" providerId="AD" clId="Web-{51EBCD4B-E313-75A8-7BAF-7F514FCBBFAE}" dt="2023-04-28T06:22:32.499" v="102" actId="1076"/>
        <pc:sldMkLst>
          <pc:docMk/>
          <pc:sldMk cId="1424208163" sldId="259"/>
        </pc:sldMkLst>
        <pc:picChg chg="mod">
          <ac:chgData name="Balkhausen_Lukas" userId="S::lubalkhausen@schueler.berufskolleg.de::5b4fc433-fa5e-429a-af4c-7c825cb7330f" providerId="AD" clId="Web-{51EBCD4B-E313-75A8-7BAF-7F514FCBBFAE}" dt="2023-04-28T06:22:21.952" v="100" actId="1076"/>
          <ac:picMkLst>
            <pc:docMk/>
            <pc:sldMk cId="1424208163" sldId="259"/>
            <ac:picMk id="7" creationId="{97C49E76-A799-6D09-7B83-400CDFD06E16}"/>
          </ac:picMkLst>
        </pc:picChg>
        <pc:picChg chg="add mod">
          <ac:chgData name="Balkhausen_Lukas" userId="S::lubalkhausen@schueler.berufskolleg.de::5b4fc433-fa5e-429a-af4c-7c825cb7330f" providerId="AD" clId="Web-{51EBCD4B-E313-75A8-7BAF-7F514FCBBFAE}" dt="2023-04-28T06:22:32.499" v="102" actId="1076"/>
          <ac:picMkLst>
            <pc:docMk/>
            <pc:sldMk cId="1424208163" sldId="259"/>
            <ac:picMk id="9" creationId="{A378FDFA-C18D-165C-1BBE-C9B76F8B9926}"/>
          </ac:picMkLst>
        </pc:picChg>
      </pc:sldChg>
      <pc:sldChg chg="addSp delSp modSp new mod setBg">
        <pc:chgData name="Balkhausen_Lukas" userId="S::lubalkhausen@schueler.berufskolleg.de::5b4fc433-fa5e-429a-af4c-7c825cb7330f" providerId="AD" clId="Web-{51EBCD4B-E313-75A8-7BAF-7F514FCBBFAE}" dt="2023-04-28T06:53:41.689" v="122" actId="20577"/>
        <pc:sldMkLst>
          <pc:docMk/>
          <pc:sldMk cId="3648092082" sldId="266"/>
        </pc:sldMkLst>
        <pc:spChg chg="mod">
          <ac:chgData name="Balkhausen_Lukas" userId="S::lubalkhausen@schueler.berufskolleg.de::5b4fc433-fa5e-429a-af4c-7c825cb7330f" providerId="AD" clId="Web-{51EBCD4B-E313-75A8-7BAF-7F514FCBBFAE}" dt="2023-04-28T06:09:48.957" v="13"/>
          <ac:spMkLst>
            <pc:docMk/>
            <pc:sldMk cId="3648092082" sldId="266"/>
            <ac:spMk id="2" creationId="{9CE658BC-435A-B732-4EF3-A7759760A4EC}"/>
          </ac:spMkLst>
        </pc:spChg>
        <pc:spChg chg="del">
          <ac:chgData name="Balkhausen_Lukas" userId="S::lubalkhausen@schueler.berufskolleg.de::5b4fc433-fa5e-429a-af4c-7c825cb7330f" providerId="AD" clId="Web-{51EBCD4B-E313-75A8-7BAF-7F514FCBBFAE}" dt="2023-04-28T06:09:16.362" v="8"/>
          <ac:spMkLst>
            <pc:docMk/>
            <pc:sldMk cId="3648092082" sldId="266"/>
            <ac:spMk id="3" creationId="{46E7B3DD-69C8-A01B-EB8B-EABE08FD1B3D}"/>
          </ac:spMkLst>
        </pc:spChg>
        <pc:spChg chg="add del">
          <ac:chgData name="Balkhausen_Lukas" userId="S::lubalkhausen@schueler.berufskolleg.de::5b4fc433-fa5e-429a-af4c-7c825cb7330f" providerId="AD" clId="Web-{51EBCD4B-E313-75A8-7BAF-7F514FCBBFAE}" dt="2023-04-28T06:09:48.942" v="12"/>
          <ac:spMkLst>
            <pc:docMk/>
            <pc:sldMk cId="3648092082" sldId="266"/>
            <ac:spMk id="8" creationId="{D650F512-2472-5B17-CC3E-0ACBF27778D8}"/>
          </ac:spMkLst>
        </pc:spChg>
        <pc:spChg chg="add del">
          <ac:chgData name="Balkhausen_Lukas" userId="S::lubalkhausen@schueler.berufskolleg.de::5b4fc433-fa5e-429a-af4c-7c825cb7330f" providerId="AD" clId="Web-{51EBCD4B-E313-75A8-7BAF-7F514FCBBFAE}" dt="2023-04-28T06:09:48.942" v="12"/>
          <ac:spMkLst>
            <pc:docMk/>
            <pc:sldMk cId="3648092082" sldId="266"/>
            <ac:spMk id="11" creationId="{4FAE1107-CEC3-4041-8BAA-CDB6F6759B35}"/>
          </ac:spMkLst>
        </pc:spChg>
        <pc:spChg chg="add">
          <ac:chgData name="Balkhausen_Lukas" userId="S::lubalkhausen@schueler.berufskolleg.de::5b4fc433-fa5e-429a-af4c-7c825cb7330f" providerId="AD" clId="Web-{51EBCD4B-E313-75A8-7BAF-7F514FCBBFAE}" dt="2023-04-28T06:09:48.957" v="13"/>
          <ac:spMkLst>
            <pc:docMk/>
            <pc:sldMk cId="3648092082" sldId="266"/>
            <ac:spMk id="15" creationId="{6109556B-EAE9-4435-B409-0519F2CBDB14}"/>
          </ac:spMkLst>
        </pc:spChg>
        <pc:spChg chg="add mod">
          <ac:chgData name="Balkhausen_Lukas" userId="S::lubalkhausen@schueler.berufskolleg.de::5b4fc433-fa5e-429a-af4c-7c825cb7330f" providerId="AD" clId="Web-{51EBCD4B-E313-75A8-7BAF-7F514FCBBFAE}" dt="2023-04-28T06:53:41.689" v="122" actId="20577"/>
          <ac:spMkLst>
            <pc:docMk/>
            <pc:sldMk cId="3648092082" sldId="266"/>
            <ac:spMk id="17" creationId="{07BFE38E-8B0A-A586-D756-DA9A6F1C5117}"/>
          </ac:spMkLst>
        </pc:spChg>
        <pc:picChg chg="add mod ord">
          <ac:chgData name="Balkhausen_Lukas" userId="S::lubalkhausen@schueler.berufskolleg.de::5b4fc433-fa5e-429a-af4c-7c825cb7330f" providerId="AD" clId="Web-{51EBCD4B-E313-75A8-7BAF-7F514FCBBFAE}" dt="2023-04-28T06:09:48.957" v="13"/>
          <ac:picMkLst>
            <pc:docMk/>
            <pc:sldMk cId="3648092082" sldId="266"/>
            <ac:picMk id="4" creationId="{83BD153F-EA04-B6E9-24A9-FFD02546FCD5}"/>
          </ac:picMkLst>
        </pc:picChg>
        <pc:cxnChg chg="add del">
          <ac:chgData name="Balkhausen_Lukas" userId="S::lubalkhausen@schueler.berufskolleg.de::5b4fc433-fa5e-429a-af4c-7c825cb7330f" providerId="AD" clId="Web-{51EBCD4B-E313-75A8-7BAF-7F514FCBBFAE}" dt="2023-04-28T06:09:48.942" v="12"/>
          <ac:cxnSpMkLst>
            <pc:docMk/>
            <pc:sldMk cId="3648092082" sldId="266"/>
            <ac:cxnSpMk id="13" creationId="{1AEA88FB-F5DD-45CE-AAE1-7B33D0ABDD25}"/>
          </ac:cxnSpMkLst>
        </pc:cxnChg>
        <pc:cxnChg chg="add">
          <ac:chgData name="Balkhausen_Lukas" userId="S::lubalkhausen@schueler.berufskolleg.de::5b4fc433-fa5e-429a-af4c-7c825cb7330f" providerId="AD" clId="Web-{51EBCD4B-E313-75A8-7BAF-7F514FCBBFAE}" dt="2023-04-28T06:09:48.957" v="13"/>
          <ac:cxnSpMkLst>
            <pc:docMk/>
            <pc:sldMk cId="3648092082" sldId="266"/>
            <ac:cxnSpMk id="16" creationId="{5814CCBE-423E-41B2-A9F3-82679F490EF4}"/>
          </ac:cxnSpMkLst>
        </pc:cxnChg>
      </pc:sldChg>
      <pc:sldChg chg="addSp modSp addAnim delAnim modAnim">
        <pc:chgData name="Balkhausen_Lukas" userId="S::lubalkhausen@schueler.berufskolleg.de::5b4fc433-fa5e-429a-af4c-7c825cb7330f" providerId="AD" clId="Web-{51EBCD4B-E313-75A8-7BAF-7F514FCBBFAE}" dt="2023-04-28T06:30:05.859" v="107"/>
        <pc:sldMkLst>
          <pc:docMk/>
          <pc:sldMk cId="3628035483" sldId="267"/>
        </pc:sldMkLst>
        <pc:picChg chg="add mod">
          <ac:chgData name="Balkhausen_Lukas" userId="S::lubalkhausen@schueler.berufskolleg.de::5b4fc433-fa5e-429a-af4c-7c825cb7330f" providerId="AD" clId="Web-{51EBCD4B-E313-75A8-7BAF-7F514FCBBFAE}" dt="2023-04-28T06:29:06.232" v="105" actId="14100"/>
          <ac:picMkLst>
            <pc:docMk/>
            <pc:sldMk cId="3628035483" sldId="267"/>
            <ac:picMk id="4" creationId="{8F355909-E710-C082-AC88-6C14164B7811}"/>
          </ac:picMkLst>
        </pc:picChg>
      </pc:sldChg>
    </pc:docChg>
  </pc:docChgLst>
  <pc:docChgLst>
    <pc:chgData name="Rosendahl_Finn" userId="S::firosendahl@schueler.berufskolleg.de::5b6670c0-d34e-4099-9f5d-2c8ab635f10d" providerId="AD" clId="Web-{2E7A9B85-926B-4334-1676-D0660B99A515}"/>
    <pc:docChg chg="modSld">
      <pc:chgData name="Rosendahl_Finn" userId="S::firosendahl@schueler.berufskolleg.de::5b6670c0-d34e-4099-9f5d-2c8ab635f10d" providerId="AD" clId="Web-{2E7A9B85-926B-4334-1676-D0660B99A515}" dt="2023-05-15T18:50:04.998" v="116"/>
      <pc:docMkLst>
        <pc:docMk/>
      </pc:docMkLst>
      <pc:sldChg chg="modSp">
        <pc:chgData name="Rosendahl_Finn" userId="S::firosendahl@schueler.berufskolleg.de::5b6670c0-d34e-4099-9f5d-2c8ab635f10d" providerId="AD" clId="Web-{2E7A9B85-926B-4334-1676-D0660B99A515}" dt="2023-05-15T17:51:04.188" v="86" actId="20577"/>
        <pc:sldMkLst>
          <pc:docMk/>
          <pc:sldMk cId="1976720761" sldId="257"/>
        </pc:sldMkLst>
        <pc:spChg chg="mod">
          <ac:chgData name="Rosendahl_Finn" userId="S::firosendahl@schueler.berufskolleg.de::5b6670c0-d34e-4099-9f5d-2c8ab635f10d" providerId="AD" clId="Web-{2E7A9B85-926B-4334-1676-D0660B99A515}" dt="2023-05-15T17:51:04.188" v="86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addSp delSp">
        <pc:chgData name="Rosendahl_Finn" userId="S::firosendahl@schueler.berufskolleg.de::5b6670c0-d34e-4099-9f5d-2c8ab635f10d" providerId="AD" clId="Web-{2E7A9B85-926B-4334-1676-D0660B99A515}" dt="2023-05-15T18:18:05.072" v="99"/>
        <pc:sldMkLst>
          <pc:docMk/>
          <pc:sldMk cId="2493644871" sldId="260"/>
        </pc:sldMkLst>
        <pc:inkChg chg="add del">
          <ac:chgData name="Rosendahl_Finn" userId="S::firosendahl@schueler.berufskolleg.de::5b6670c0-d34e-4099-9f5d-2c8ab635f10d" providerId="AD" clId="Web-{2E7A9B85-926B-4334-1676-D0660B99A515}" dt="2023-05-15T18:17:48.868" v="97"/>
          <ac:inkMkLst>
            <pc:docMk/>
            <pc:sldMk cId="2493644871" sldId="260"/>
            <ac:inkMk id="13" creationId="{790A24DB-F52B-910C-EB2B-EC47F955AA77}"/>
          </ac:inkMkLst>
        </pc:inkChg>
        <pc:inkChg chg="add del">
          <ac:chgData name="Rosendahl_Finn" userId="S::firosendahl@schueler.berufskolleg.de::5b6670c0-d34e-4099-9f5d-2c8ab635f10d" providerId="AD" clId="Web-{2E7A9B85-926B-4334-1676-D0660B99A515}" dt="2023-05-15T18:17:39.306" v="96"/>
          <ac:inkMkLst>
            <pc:docMk/>
            <pc:sldMk cId="2493644871" sldId="260"/>
            <ac:inkMk id="14" creationId="{533DFB0E-073E-63AA-9C01-64DDD9F77BA2}"/>
          </ac:inkMkLst>
        </pc:inkChg>
        <pc:inkChg chg="add del">
          <ac:chgData name="Rosendahl_Finn" userId="S::firosendahl@schueler.berufskolleg.de::5b6670c0-d34e-4099-9f5d-2c8ab635f10d" providerId="AD" clId="Web-{2E7A9B85-926B-4334-1676-D0660B99A515}" dt="2023-05-15T18:18:05.072" v="99"/>
          <ac:inkMkLst>
            <pc:docMk/>
            <pc:sldMk cId="2493644871" sldId="260"/>
            <ac:inkMk id="15" creationId="{89619DCC-8DD8-7F21-A77C-95877F8B6155}"/>
          </ac:inkMkLst>
        </pc:inkChg>
      </pc:sldChg>
      <pc:sldChg chg="addSp delSp modSp addAnim delAnim modAnim">
        <pc:chgData name="Rosendahl_Finn" userId="S::firosendahl@schueler.berufskolleg.de::5b6670c0-d34e-4099-9f5d-2c8ab635f10d" providerId="AD" clId="Web-{2E7A9B85-926B-4334-1676-D0660B99A515}" dt="2023-05-15T18:34:29.731" v="110" actId="1076"/>
        <pc:sldMkLst>
          <pc:docMk/>
          <pc:sldMk cId="1463927132" sldId="262"/>
        </pc:sldMkLst>
        <pc:spChg chg="ord">
          <ac:chgData name="Rosendahl_Finn" userId="S::firosendahl@schueler.berufskolleg.de::5b6670c0-d34e-4099-9f5d-2c8ab635f10d" providerId="AD" clId="Web-{2E7A9B85-926B-4334-1676-D0660B99A515}" dt="2023-05-15T17:31:19.912" v="0"/>
          <ac:spMkLst>
            <pc:docMk/>
            <pc:sldMk cId="1463927132" sldId="262"/>
            <ac:spMk id="3" creationId="{65BA86F3-0064-7B4C-E186-AE5043145339}"/>
          </ac:spMkLst>
        </pc:spChg>
        <pc:picChg chg="add mod ord">
          <ac:chgData name="Rosendahl_Finn" userId="S::firosendahl@schueler.berufskolleg.de::5b6670c0-d34e-4099-9f5d-2c8ab635f10d" providerId="AD" clId="Web-{2E7A9B85-926B-4334-1676-D0660B99A515}" dt="2023-05-15T17:36:11.016" v="65"/>
          <ac:picMkLst>
            <pc:docMk/>
            <pc:sldMk cId="1463927132" sldId="262"/>
            <ac:picMk id="6" creationId="{98DFF766-396E-485C-CCB9-C0405D8989C6}"/>
          </ac:picMkLst>
        </pc:picChg>
        <pc:picChg chg="add mod ord modCrop">
          <ac:chgData name="Rosendahl_Finn" userId="S::firosendahl@schueler.berufskolleg.de::5b6670c0-d34e-4099-9f5d-2c8ab635f10d" providerId="AD" clId="Web-{2E7A9B85-926B-4334-1676-D0660B99A515}" dt="2023-05-15T17:36:12.297" v="66"/>
          <ac:picMkLst>
            <pc:docMk/>
            <pc:sldMk cId="1463927132" sldId="262"/>
            <ac:picMk id="10" creationId="{BB84BE79-67D7-36D9-1C0B-15B5B9A4109D}"/>
          </ac:picMkLst>
        </pc:picChg>
        <pc:picChg chg="del">
          <ac:chgData name="Rosendahl_Finn" userId="S::firosendahl@schueler.berufskolleg.de::5b6670c0-d34e-4099-9f5d-2c8ab635f10d" providerId="AD" clId="Web-{2E7A9B85-926B-4334-1676-D0660B99A515}" dt="2023-05-15T17:31:22.287" v="1"/>
          <ac:picMkLst>
            <pc:docMk/>
            <pc:sldMk cId="1463927132" sldId="262"/>
            <ac:picMk id="11" creationId="{9872AE09-C0B2-6C65-DCF7-B06BC61C775C}"/>
          </ac:picMkLst>
        </pc:picChg>
        <pc:picChg chg="add mod ord modCrop">
          <ac:chgData name="Rosendahl_Finn" userId="S::firosendahl@schueler.berufskolleg.de::5b6670c0-d34e-4099-9f5d-2c8ab635f10d" providerId="AD" clId="Web-{2E7A9B85-926B-4334-1676-D0660B99A515}" dt="2023-05-15T17:36:14.907" v="67"/>
          <ac:picMkLst>
            <pc:docMk/>
            <pc:sldMk cId="1463927132" sldId="262"/>
            <ac:picMk id="12" creationId="{B5642861-7582-C172-9131-F92D67C06058}"/>
          </ac:picMkLst>
        </pc:picChg>
        <pc:picChg chg="mod">
          <ac:chgData name="Rosendahl_Finn" userId="S::firosendahl@schueler.berufskolleg.de::5b6670c0-d34e-4099-9f5d-2c8ab635f10d" providerId="AD" clId="Web-{2E7A9B85-926B-4334-1676-D0660B99A515}" dt="2023-05-15T18:34:29.731" v="110" actId="1076"/>
          <ac:picMkLst>
            <pc:docMk/>
            <pc:sldMk cId="1463927132" sldId="262"/>
            <ac:picMk id="15" creationId="{4F891B6E-8F34-0B42-FD87-04BEEAB335A3}"/>
          </ac:picMkLst>
        </pc:picChg>
        <pc:inkChg chg="add del">
          <ac:chgData name="Rosendahl_Finn" userId="S::firosendahl@schueler.berufskolleg.de::5b6670c0-d34e-4099-9f5d-2c8ab635f10d" providerId="AD" clId="Web-{2E7A9B85-926B-4334-1676-D0660B99A515}" dt="2023-05-15T18:33:37.933" v="109"/>
          <ac:inkMkLst>
            <pc:docMk/>
            <pc:sldMk cId="1463927132" sldId="262"/>
            <ac:inkMk id="11" creationId="{8EC13C20-5390-95C0-1D26-739F739803AD}"/>
          </ac:inkMkLst>
        </pc:inkChg>
      </pc:sldChg>
      <pc:sldChg chg="addSp delSp modSp">
        <pc:chgData name="Rosendahl_Finn" userId="S::firosendahl@schueler.berufskolleg.de::5b6670c0-d34e-4099-9f5d-2c8ab635f10d" providerId="AD" clId="Web-{2E7A9B85-926B-4334-1676-D0660B99A515}" dt="2023-05-15T18:50:04.998" v="116"/>
        <pc:sldMkLst>
          <pc:docMk/>
          <pc:sldMk cId="3648092082" sldId="266"/>
        </pc:sldMkLst>
        <pc:spChg chg="mod">
          <ac:chgData name="Rosendahl_Finn" userId="S::firosendahl@schueler.berufskolleg.de::5b6670c0-d34e-4099-9f5d-2c8ab635f10d" providerId="AD" clId="Web-{2E7A9B85-926B-4334-1676-D0660B99A515}" dt="2023-05-15T17:40:19.040" v="68" actId="14100"/>
          <ac:spMkLst>
            <pc:docMk/>
            <pc:sldMk cId="3648092082" sldId="266"/>
            <ac:spMk id="6" creationId="{44CCE77C-E5A5-AE3C-69B7-AFB6264A8ACD}"/>
          </ac:spMkLst>
        </pc:spChg>
        <pc:spChg chg="mod">
          <ac:chgData name="Rosendahl_Finn" userId="S::firosendahl@schueler.berufskolleg.de::5b6670c0-d34e-4099-9f5d-2c8ab635f10d" providerId="AD" clId="Web-{2E7A9B85-926B-4334-1676-D0660B99A515}" dt="2023-05-15T18:50:04.998" v="116"/>
          <ac:spMkLst>
            <pc:docMk/>
            <pc:sldMk cId="3648092082" sldId="266"/>
            <ac:spMk id="7" creationId="{8DC0E312-6833-2305-AF66-45F1DD2011E1}"/>
          </ac:spMkLst>
        </pc:spChg>
        <pc:inkChg chg="add del">
          <ac:chgData name="Rosendahl_Finn" userId="S::firosendahl@schueler.berufskolleg.de::5b6670c0-d34e-4099-9f5d-2c8ab635f10d" providerId="AD" clId="Web-{2E7A9B85-926B-4334-1676-D0660B99A515}" dt="2023-05-15T18:28:14.718" v="107"/>
          <ac:inkMkLst>
            <pc:docMk/>
            <pc:sldMk cId="3648092082" sldId="266"/>
            <ac:inkMk id="7" creationId="{13AA0454-A4A2-5ED7-C42E-50F879BCC5BC}"/>
          </ac:inkMkLst>
        </pc:inkChg>
        <pc:inkChg chg="add del">
          <ac:chgData name="Rosendahl_Finn" userId="S::firosendahl@schueler.berufskolleg.de::5b6670c0-d34e-4099-9f5d-2c8ab635f10d" providerId="AD" clId="Web-{2E7A9B85-926B-4334-1676-D0660B99A515}" dt="2023-05-15T18:27:23.357" v="103"/>
          <ac:inkMkLst>
            <pc:docMk/>
            <pc:sldMk cId="3648092082" sldId="266"/>
            <ac:inkMk id="7" creationId="{471AA0C9-184D-270D-5D67-E2D0E5042D98}"/>
          </ac:inkMkLst>
        </pc:inkChg>
        <pc:inkChg chg="add del">
          <ac:chgData name="Rosendahl_Finn" userId="S::firosendahl@schueler.berufskolleg.de::5b6670c0-d34e-4099-9f5d-2c8ab635f10d" providerId="AD" clId="Web-{2E7A9B85-926B-4334-1676-D0660B99A515}" dt="2023-05-15T18:27:33.357" v="105"/>
          <ac:inkMkLst>
            <pc:docMk/>
            <pc:sldMk cId="3648092082" sldId="266"/>
            <ac:inkMk id="8" creationId="{8F564DA7-1866-F041-3838-6D1BA088A6E7}"/>
          </ac:inkMkLst>
        </pc:inkChg>
        <pc:inkChg chg="add del">
          <ac:chgData name="Rosendahl_Finn" userId="S::firosendahl@schueler.berufskolleg.de::5b6670c0-d34e-4099-9f5d-2c8ab635f10d" providerId="AD" clId="Web-{2E7A9B85-926B-4334-1676-D0660B99A515}" dt="2023-05-15T18:27:17.779" v="102"/>
          <ac:inkMkLst>
            <pc:docMk/>
            <pc:sldMk cId="3648092082" sldId="266"/>
            <ac:inkMk id="8" creationId="{EA8D45E4-29A4-0119-CE4E-ADB84E2A88C7}"/>
          </ac:inkMkLst>
        </pc:inkChg>
      </pc:sldChg>
      <pc:sldChg chg="modSp">
        <pc:chgData name="Rosendahl_Finn" userId="S::firosendahl@schueler.berufskolleg.de::5b6670c0-d34e-4099-9f5d-2c8ab635f10d" providerId="AD" clId="Web-{2E7A9B85-926B-4334-1676-D0660B99A515}" dt="2023-05-15T18:17:34.555" v="94" actId="1076"/>
        <pc:sldMkLst>
          <pc:docMk/>
          <pc:sldMk cId="3628035483" sldId="267"/>
        </pc:sldMkLst>
        <pc:picChg chg="mod">
          <ac:chgData name="Rosendahl_Finn" userId="S::firosendahl@schueler.berufskolleg.de::5b6670c0-d34e-4099-9f5d-2c8ab635f10d" providerId="AD" clId="Web-{2E7A9B85-926B-4334-1676-D0660B99A515}" dt="2023-05-15T18:17:34.555" v="94" actId="1076"/>
          <ac:picMkLst>
            <pc:docMk/>
            <pc:sldMk cId="3628035483" sldId="267"/>
            <ac:picMk id="4" creationId="{8F355909-E710-C082-AC88-6C14164B7811}"/>
          </ac:picMkLst>
        </pc:picChg>
      </pc:sldChg>
    </pc:docChg>
  </pc:docChgLst>
  <pc:docChgLst>
    <pc:chgData name="Brixius_Justus" userId="S::jubrixius@schueler.berufskolleg.de::c9ba8ee0-a147-47ac-b5cb-2ef6c5825b4b" providerId="AD" clId="Web-{3E6C33BE-109B-BFDB-82DE-477A13F01B42}"/>
    <pc:docChg chg="modSld">
      <pc:chgData name="Brixius_Justus" userId="S::jubrixius@schueler.berufskolleg.de::c9ba8ee0-a147-47ac-b5cb-2ef6c5825b4b" providerId="AD" clId="Web-{3E6C33BE-109B-BFDB-82DE-477A13F01B42}" dt="2023-05-14T11:33:16.399" v="8" actId="20577"/>
      <pc:docMkLst>
        <pc:docMk/>
      </pc:docMkLst>
      <pc:sldChg chg="modSp">
        <pc:chgData name="Brixius_Justus" userId="S::jubrixius@schueler.berufskolleg.de::c9ba8ee0-a147-47ac-b5cb-2ef6c5825b4b" providerId="AD" clId="Web-{3E6C33BE-109B-BFDB-82DE-477A13F01B42}" dt="2023-05-14T11:33:16.399" v="8" actId="20577"/>
        <pc:sldMkLst>
          <pc:docMk/>
          <pc:sldMk cId="2493644871" sldId="260"/>
        </pc:sldMkLst>
        <pc:spChg chg="mod">
          <ac:chgData name="Brixius_Justus" userId="S::jubrixius@schueler.berufskolleg.de::c9ba8ee0-a147-47ac-b5cb-2ef6c5825b4b" providerId="AD" clId="Web-{3E6C33BE-109B-BFDB-82DE-477A13F01B42}" dt="2023-05-14T11:33:16.399" v="8" actId="20577"/>
          <ac:spMkLst>
            <pc:docMk/>
            <pc:sldMk cId="2493644871" sldId="260"/>
            <ac:spMk id="3" creationId="{A1AF7D34-31DD-21FA-6376-F7E183469AAD}"/>
          </ac:spMkLst>
        </pc:spChg>
      </pc:sldChg>
    </pc:docChg>
  </pc:docChgLst>
  <pc:docChgLst>
    <pc:chgData name="Gastbenutzer" userId="S::urn:spo:anon#0102edabf8c4293e10fd6af53ef3ed2aaa98c2b8d04c42adc23d0c2a5eefcb30::" providerId="AD" clId="Web-{DF8A4DE0-A086-77DD-2A62-EEF56AD6FB52}"/>
    <pc:docChg chg="modSld">
      <pc:chgData name="Gastbenutzer" userId="S::urn:spo:anon#0102edabf8c4293e10fd6af53ef3ed2aaa98c2b8d04c42adc23d0c2a5eefcb30::" providerId="AD" clId="Web-{DF8A4DE0-A086-77DD-2A62-EEF56AD6FB52}" dt="2023-05-24T18:20:44.341" v="0" actId="1076"/>
      <pc:docMkLst>
        <pc:docMk/>
      </pc:docMkLst>
      <pc:sldChg chg="modSp">
        <pc:chgData name="Gastbenutzer" userId="S::urn:spo:anon#0102edabf8c4293e10fd6af53ef3ed2aaa98c2b8d04c42adc23d0c2a5eefcb30::" providerId="AD" clId="Web-{DF8A4DE0-A086-77DD-2A62-EEF56AD6FB52}" dt="2023-05-24T18:20:44.341" v="0" actId="1076"/>
        <pc:sldMkLst>
          <pc:docMk/>
          <pc:sldMk cId="3628035483" sldId="267"/>
        </pc:sldMkLst>
        <pc:picChg chg="mod">
          <ac:chgData name="Gastbenutzer" userId="S::urn:spo:anon#0102edabf8c4293e10fd6af53ef3ed2aaa98c2b8d04c42adc23d0c2a5eefcb30::" providerId="AD" clId="Web-{DF8A4DE0-A086-77DD-2A62-EEF56AD6FB52}" dt="2023-05-24T18:20:44.341" v="0" actId="1076"/>
          <ac:picMkLst>
            <pc:docMk/>
            <pc:sldMk cId="3628035483" sldId="267"/>
            <ac:picMk id="4" creationId="{8F355909-E710-C082-AC88-6C14164B7811}"/>
          </ac:picMkLst>
        </pc:picChg>
      </pc:sldChg>
    </pc:docChg>
  </pc:docChgLst>
  <pc:docChgLst>
    <pc:chgData name="Gastbenutzer" userId="S::urn:spo:anon#8e0061054acb99ded46a83157c971332486b536fef612c66f641cebbf375b0b5::" providerId="AD" clId="Web-{0257A1D6-2ABC-A647-E3F0-583079DC114C}"/>
    <pc:docChg chg="modSld">
      <pc:chgData name="Gastbenutzer" userId="S::urn:spo:anon#8e0061054acb99ded46a83157c971332486b536fef612c66f641cebbf375b0b5::" providerId="AD" clId="Web-{0257A1D6-2ABC-A647-E3F0-583079DC114C}" dt="2023-05-10T10:00:28.087" v="29"/>
      <pc:docMkLst>
        <pc:docMk/>
      </pc:docMkLst>
      <pc:sldChg chg="modAnim">
        <pc:chgData name="Gastbenutzer" userId="S::urn:spo:anon#8e0061054acb99ded46a83157c971332486b536fef612c66f641cebbf375b0b5::" providerId="AD" clId="Web-{0257A1D6-2ABC-A647-E3F0-583079DC114C}" dt="2023-05-10T10:00:28.087" v="29"/>
        <pc:sldMkLst>
          <pc:docMk/>
          <pc:sldMk cId="1577499883" sldId="256"/>
        </pc:sldMkLst>
      </pc:sldChg>
      <pc:sldChg chg="modAnim">
        <pc:chgData name="Gastbenutzer" userId="S::urn:spo:anon#8e0061054acb99ded46a83157c971332486b536fef612c66f641cebbf375b0b5::" providerId="AD" clId="Web-{0257A1D6-2ABC-A647-E3F0-583079DC114C}" dt="2023-05-10T09:59:32.834" v="21"/>
        <pc:sldMkLst>
          <pc:docMk/>
          <pc:sldMk cId="1424208163" sldId="259"/>
        </pc:sldMkLst>
      </pc:sldChg>
    </pc:docChg>
  </pc:docChgLst>
  <pc:docChgLst>
    <pc:chgData name="Rosendahl_Finn" userId="S::firosendahl@schueler.berufskolleg.de::5b6670c0-d34e-4099-9f5d-2c8ab635f10d" providerId="AD" clId="Web-{7867BDCB-3CFC-4B91-8505-F80EEF8F87F9}"/>
    <pc:docChg chg="modSld">
      <pc:chgData name="Rosendahl_Finn" userId="S::firosendahl@schueler.berufskolleg.de::5b6670c0-d34e-4099-9f5d-2c8ab635f10d" providerId="AD" clId="Web-{7867BDCB-3CFC-4B91-8505-F80EEF8F87F9}" dt="2023-05-13T07:55:31.585" v="41"/>
      <pc:docMkLst>
        <pc:docMk/>
      </pc:docMkLst>
      <pc:sldChg chg="addSp modSp">
        <pc:chgData name="Rosendahl_Finn" userId="S::firosendahl@schueler.berufskolleg.de::5b6670c0-d34e-4099-9f5d-2c8ab635f10d" providerId="AD" clId="Web-{7867BDCB-3CFC-4B91-8505-F80EEF8F87F9}" dt="2023-05-13T07:49:40.481" v="4" actId="1076"/>
        <pc:sldMkLst>
          <pc:docMk/>
          <pc:sldMk cId="450861155" sldId="263"/>
        </pc:sldMkLst>
        <pc:picChg chg="add mod">
          <ac:chgData name="Rosendahl_Finn" userId="S::firosendahl@schueler.berufskolleg.de::5b6670c0-d34e-4099-9f5d-2c8ab635f10d" providerId="AD" clId="Web-{7867BDCB-3CFC-4B91-8505-F80EEF8F87F9}" dt="2023-05-13T07:49:40.481" v="4" actId="1076"/>
          <ac:picMkLst>
            <pc:docMk/>
            <pc:sldMk cId="450861155" sldId="263"/>
            <ac:picMk id="8" creationId="{DBD9BEFE-0FED-271E-F385-6E5539488870}"/>
          </ac:picMkLst>
        </pc:picChg>
      </pc:sldChg>
      <pc:sldChg chg="addSp delSp modSp">
        <pc:chgData name="Rosendahl_Finn" userId="S::firosendahl@schueler.berufskolleg.de::5b6670c0-d34e-4099-9f5d-2c8ab635f10d" providerId="AD" clId="Web-{7867BDCB-3CFC-4B91-8505-F80EEF8F87F9}" dt="2023-05-13T07:55:31.585" v="41"/>
        <pc:sldMkLst>
          <pc:docMk/>
          <pc:sldMk cId="3648092082" sldId="266"/>
        </pc:sldMkLst>
        <pc:spChg chg="add mod">
          <ac:chgData name="Rosendahl_Finn" userId="S::firosendahl@schueler.berufskolleg.de::5b6670c0-d34e-4099-9f5d-2c8ab635f10d" providerId="AD" clId="Web-{7867BDCB-3CFC-4B91-8505-F80EEF8F87F9}" dt="2023-05-13T07:55:31.585" v="41"/>
          <ac:spMkLst>
            <pc:docMk/>
            <pc:sldMk cId="3648092082" sldId="266"/>
            <ac:spMk id="6" creationId="{44CCE77C-E5A5-AE3C-69B7-AFB6264A8ACD}"/>
          </ac:spMkLst>
        </pc:spChg>
        <pc:spChg chg="add del mod">
          <ac:chgData name="Rosendahl_Finn" userId="S::firosendahl@schueler.berufskolleg.de::5b6670c0-d34e-4099-9f5d-2c8ab635f10d" providerId="AD" clId="Web-{7867BDCB-3CFC-4B91-8505-F80EEF8F87F9}" dt="2023-05-13T07:53:06.580" v="31"/>
          <ac:spMkLst>
            <pc:docMk/>
            <pc:sldMk cId="3648092082" sldId="266"/>
            <ac:spMk id="8" creationId="{7D4C3969-511A-ACAC-ECDB-60870B0FB162}"/>
          </ac:spMkLst>
        </pc:spChg>
        <pc:spChg chg="del">
          <ac:chgData name="Rosendahl_Finn" userId="S::firosendahl@schueler.berufskolleg.de::5b6670c0-d34e-4099-9f5d-2c8ab635f10d" providerId="AD" clId="Web-{7867BDCB-3CFC-4B91-8505-F80EEF8F87F9}" dt="2023-05-13T07:52:49.002" v="29"/>
          <ac:spMkLst>
            <pc:docMk/>
            <pc:sldMk cId="3648092082" sldId="266"/>
            <ac:spMk id="17" creationId="{07BFE38E-8B0A-A586-D756-DA9A6F1C5117}"/>
          </ac:spMkLst>
        </pc:spChg>
      </pc:sldChg>
    </pc:docChg>
  </pc:docChgLst>
  <pc:docChgLst>
    <pc:chgData name="Brixius_Justus" userId="S::jubrixius@schueler.berufskolleg.de::c9ba8ee0-a147-47ac-b5cb-2ef6c5825b4b" providerId="AD" clId="Web-{0068E2EF-E7B0-5775-3CE7-9B6B1777AD48}"/>
    <pc:docChg chg="modSld">
      <pc:chgData name="Brixius_Justus" userId="S::jubrixius@schueler.berufskolleg.de::c9ba8ee0-a147-47ac-b5cb-2ef6c5825b4b" providerId="AD" clId="Web-{0068E2EF-E7B0-5775-3CE7-9B6B1777AD48}" dt="2023-05-08T20:15:13.505" v="2" actId="1076"/>
      <pc:docMkLst>
        <pc:docMk/>
      </pc:docMkLst>
      <pc:sldChg chg="modSp">
        <pc:chgData name="Brixius_Justus" userId="S::jubrixius@schueler.berufskolleg.de::c9ba8ee0-a147-47ac-b5cb-2ef6c5825b4b" providerId="AD" clId="Web-{0068E2EF-E7B0-5775-3CE7-9B6B1777AD48}" dt="2023-05-08T20:15:13.505" v="2" actId="1076"/>
        <pc:sldMkLst>
          <pc:docMk/>
          <pc:sldMk cId="3648092082" sldId="266"/>
        </pc:sldMkLst>
        <pc:picChg chg="mod">
          <ac:chgData name="Brixius_Justus" userId="S::jubrixius@schueler.berufskolleg.de::c9ba8ee0-a147-47ac-b5cb-2ef6c5825b4b" providerId="AD" clId="Web-{0068E2EF-E7B0-5775-3CE7-9B6B1777AD48}" dt="2023-05-08T20:15:13.505" v="2" actId="1076"/>
          <ac:picMkLst>
            <pc:docMk/>
            <pc:sldMk cId="3648092082" sldId="266"/>
            <ac:picMk id="3" creationId="{7CA3240E-91DB-025D-F772-121128956F6C}"/>
          </ac:picMkLst>
        </pc:picChg>
      </pc:sldChg>
    </pc:docChg>
  </pc:docChgLst>
  <pc:docChgLst>
    <pc:chgData name="Gastbenutzer" userId="S::urn:spo:anon#0102edabf8c4293e10fd6af53ef3ed2aaa98c2b8d04c42adc23d0c2a5eefcb30::" providerId="AD" clId="Web-{F7021A75-91C9-3F18-BAF9-EF7EA0E250F1}"/>
    <pc:docChg chg="modSld">
      <pc:chgData name="Gastbenutzer" userId="S::urn:spo:anon#0102edabf8c4293e10fd6af53ef3ed2aaa98c2b8d04c42adc23d0c2a5eefcb30::" providerId="AD" clId="Web-{F7021A75-91C9-3F18-BAF9-EF7EA0E250F1}" dt="2023-04-21T13:32:50.544" v="20"/>
      <pc:docMkLst>
        <pc:docMk/>
      </pc:docMkLst>
      <pc:sldChg chg="modTransition">
        <pc:chgData name="Gastbenutzer" userId="S::urn:spo:anon#0102edabf8c4293e10fd6af53ef3ed2aaa98c2b8d04c42adc23d0c2a5eefcb30::" providerId="AD" clId="Web-{F7021A75-91C9-3F18-BAF9-EF7EA0E250F1}" dt="2023-04-21T13:30:47.414" v="18"/>
        <pc:sldMkLst>
          <pc:docMk/>
          <pc:sldMk cId="1976720761" sldId="257"/>
        </pc:sldMkLst>
      </pc:sldChg>
      <pc:sldChg chg="modSp modAnim">
        <pc:chgData name="Gastbenutzer" userId="S::urn:spo:anon#0102edabf8c4293e10fd6af53ef3ed2aaa98c2b8d04c42adc23d0c2a5eefcb30::" providerId="AD" clId="Web-{F7021A75-91C9-3F18-BAF9-EF7EA0E250F1}" dt="2023-04-21T13:14:22.908" v="12" actId="1076"/>
        <pc:sldMkLst>
          <pc:docMk/>
          <pc:sldMk cId="1568360346" sldId="258"/>
        </pc:sldMkLst>
        <pc:spChg chg="mod">
          <ac:chgData name="Gastbenutzer" userId="S::urn:spo:anon#0102edabf8c4293e10fd6af53ef3ed2aaa98c2b8d04c42adc23d0c2a5eefcb30::" providerId="AD" clId="Web-{F7021A75-91C9-3F18-BAF9-EF7EA0E250F1}" dt="2023-04-21T13:14:02.579" v="10" actId="20577"/>
          <ac:spMkLst>
            <pc:docMk/>
            <pc:sldMk cId="1568360346" sldId="258"/>
            <ac:spMk id="3" creationId="{2A0DCA65-B2ED-CBC7-F48A-D43FF5FB8822}"/>
          </ac:spMkLst>
        </pc:spChg>
        <pc:picChg chg="mod ord">
          <ac:chgData name="Gastbenutzer" userId="S::urn:spo:anon#0102edabf8c4293e10fd6af53ef3ed2aaa98c2b8d04c42adc23d0c2a5eefcb30::" providerId="AD" clId="Web-{F7021A75-91C9-3F18-BAF9-EF7EA0E250F1}" dt="2023-04-21T13:14:12.877" v="11" actId="14100"/>
          <ac:picMkLst>
            <pc:docMk/>
            <pc:sldMk cId="1568360346" sldId="258"/>
            <ac:picMk id="8" creationId="{5BEFC9EB-6DAE-92D8-D355-CCD08113539C}"/>
          </ac:picMkLst>
        </pc:picChg>
        <pc:picChg chg="mod">
          <ac:chgData name="Gastbenutzer" userId="S::urn:spo:anon#0102edabf8c4293e10fd6af53ef3ed2aaa98c2b8d04c42adc23d0c2a5eefcb30::" providerId="AD" clId="Web-{F7021A75-91C9-3F18-BAF9-EF7EA0E250F1}" dt="2023-04-21T13:14:22.908" v="12" actId="1076"/>
          <ac:picMkLst>
            <pc:docMk/>
            <pc:sldMk cId="1568360346" sldId="258"/>
            <ac:picMk id="9" creationId="{BDAB0E32-68FF-1783-232D-0104337A244F}"/>
          </ac:picMkLst>
        </pc:picChg>
      </pc:sldChg>
      <pc:sldChg chg="modTransition">
        <pc:chgData name="Gastbenutzer" userId="S::urn:spo:anon#0102edabf8c4293e10fd6af53ef3ed2aaa98c2b8d04c42adc23d0c2a5eefcb30::" providerId="AD" clId="Web-{F7021A75-91C9-3F18-BAF9-EF7EA0E250F1}" dt="2023-04-21T13:32:50.544" v="20"/>
        <pc:sldMkLst>
          <pc:docMk/>
          <pc:sldMk cId="1424208163" sldId="259"/>
        </pc:sldMkLst>
      </pc:sldChg>
      <pc:sldChg chg="modTransition">
        <pc:chgData name="Gastbenutzer" userId="S::urn:spo:anon#0102edabf8c4293e10fd6af53ef3ed2aaa98c2b8d04c42adc23d0c2a5eefcb30::" providerId="AD" clId="Web-{F7021A75-91C9-3F18-BAF9-EF7EA0E250F1}" dt="2023-04-21T13:28:29.440" v="14"/>
        <pc:sldMkLst>
          <pc:docMk/>
          <pc:sldMk cId="1463927132" sldId="262"/>
        </pc:sldMkLst>
      </pc:sldChg>
    </pc:docChg>
  </pc:docChgLst>
  <pc:docChgLst>
    <pc:chgData name="Brixius_Justus" userId="S::jubrixius@schueler.berufskolleg.de::c9ba8ee0-a147-47ac-b5cb-2ef6c5825b4b" providerId="AD" clId="Web-{C7CF2AEF-AAE3-D732-899F-FDCB83205572}"/>
    <pc:docChg chg="modSld">
      <pc:chgData name="Brixius_Justus" userId="S::jubrixius@schueler.berufskolleg.de::c9ba8ee0-a147-47ac-b5cb-2ef6c5825b4b" providerId="AD" clId="Web-{C7CF2AEF-AAE3-D732-899F-FDCB83205572}" dt="2023-05-01T08:28:17.395" v="75" actId="20577"/>
      <pc:docMkLst>
        <pc:docMk/>
      </pc:docMkLst>
      <pc:sldChg chg="modSp">
        <pc:chgData name="Brixius_Justus" userId="S::jubrixius@schueler.berufskolleg.de::c9ba8ee0-a147-47ac-b5cb-2ef6c5825b4b" providerId="AD" clId="Web-{C7CF2AEF-AAE3-D732-899F-FDCB83205572}" dt="2023-05-01T08:28:17.395" v="75" actId="20577"/>
        <pc:sldMkLst>
          <pc:docMk/>
          <pc:sldMk cId="1976720761" sldId="257"/>
        </pc:sldMkLst>
        <pc:spChg chg="mod">
          <ac:chgData name="Brixius_Justus" userId="S::jubrixius@schueler.berufskolleg.de::c9ba8ee0-a147-47ac-b5cb-2ef6c5825b4b" providerId="AD" clId="Web-{C7CF2AEF-AAE3-D732-899F-FDCB83205572}" dt="2023-05-01T08:28:17.395" v="75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delSp modSp addAnim delAnim modAnim">
        <pc:chgData name="Brixius_Justus" userId="S::jubrixius@schueler.berufskolleg.de::c9ba8ee0-a147-47ac-b5cb-2ef6c5825b4b" providerId="AD" clId="Web-{C7CF2AEF-AAE3-D732-899F-FDCB83205572}" dt="2023-05-01T08:24:39.520" v="39" actId="14100"/>
        <pc:sldMkLst>
          <pc:docMk/>
          <pc:sldMk cId="1424208163" sldId="259"/>
        </pc:sldMkLst>
        <pc:picChg chg="mod">
          <ac:chgData name="Brixius_Justus" userId="S::jubrixius@schueler.berufskolleg.de::c9ba8ee0-a147-47ac-b5cb-2ef6c5825b4b" providerId="AD" clId="Web-{C7CF2AEF-AAE3-D732-899F-FDCB83205572}" dt="2023-05-01T08:24:36.676" v="37" actId="1076"/>
          <ac:picMkLst>
            <pc:docMk/>
            <pc:sldMk cId="1424208163" sldId="259"/>
            <ac:picMk id="7" creationId="{97C49E76-A799-6D09-7B83-400CDFD06E16}"/>
          </ac:picMkLst>
        </pc:picChg>
        <pc:picChg chg="mod">
          <ac:chgData name="Brixius_Justus" userId="S::jubrixius@schueler.berufskolleg.de::c9ba8ee0-a147-47ac-b5cb-2ef6c5825b4b" providerId="AD" clId="Web-{C7CF2AEF-AAE3-D732-899F-FDCB83205572}" dt="2023-05-01T08:24:39.520" v="39" actId="14100"/>
          <ac:picMkLst>
            <pc:docMk/>
            <pc:sldMk cId="1424208163" sldId="259"/>
            <ac:picMk id="9" creationId="{A378FDFA-C18D-165C-1BBE-C9B76F8B9926}"/>
          </ac:picMkLst>
        </pc:picChg>
        <pc:picChg chg="del">
          <ac:chgData name="Brixius_Justus" userId="S::jubrixius@schueler.berufskolleg.de::c9ba8ee0-a147-47ac-b5cb-2ef6c5825b4b" providerId="AD" clId="Web-{C7CF2AEF-AAE3-D732-899F-FDCB83205572}" dt="2023-05-01T08:23:44.610" v="30"/>
          <ac:picMkLst>
            <pc:docMk/>
            <pc:sldMk cId="1424208163" sldId="259"/>
            <ac:picMk id="12" creationId="{AF5CDE8C-1899-8400-E199-1C47A48FC7AC}"/>
          </ac:picMkLst>
        </pc:picChg>
        <pc:picChg chg="mod">
          <ac:chgData name="Brixius_Justus" userId="S::jubrixius@schueler.berufskolleg.de::c9ba8ee0-a147-47ac-b5cb-2ef6c5825b4b" providerId="AD" clId="Web-{C7CF2AEF-AAE3-D732-899F-FDCB83205572}" dt="2023-05-01T08:24:36.692" v="38" actId="1076"/>
          <ac:picMkLst>
            <pc:docMk/>
            <pc:sldMk cId="1424208163" sldId="259"/>
            <ac:picMk id="13" creationId="{E0773C1C-89E9-961B-4656-5D6D69A3BD79}"/>
          </ac:picMkLst>
        </pc:picChg>
      </pc:sldChg>
      <pc:sldChg chg="modSp">
        <pc:chgData name="Brixius_Justus" userId="S::jubrixius@schueler.berufskolleg.de::c9ba8ee0-a147-47ac-b5cb-2ef6c5825b4b" providerId="AD" clId="Web-{C7CF2AEF-AAE3-D732-899F-FDCB83205572}" dt="2023-05-01T08:21:08.786" v="24" actId="20577"/>
        <pc:sldMkLst>
          <pc:docMk/>
          <pc:sldMk cId="1463927132" sldId="262"/>
        </pc:sldMkLst>
        <pc:spChg chg="mod">
          <ac:chgData name="Brixius_Justus" userId="S::jubrixius@schueler.berufskolleg.de::c9ba8ee0-a147-47ac-b5cb-2ef6c5825b4b" providerId="AD" clId="Web-{C7CF2AEF-AAE3-D732-899F-FDCB83205572}" dt="2023-05-01T08:21:08.786" v="24" actId="20577"/>
          <ac:spMkLst>
            <pc:docMk/>
            <pc:sldMk cId="1463927132" sldId="262"/>
            <ac:spMk id="3" creationId="{65BA86F3-0064-7B4C-E186-AE5043145339}"/>
          </ac:spMkLst>
        </pc:spChg>
      </pc:sldChg>
      <pc:sldChg chg="modSp">
        <pc:chgData name="Brixius_Justus" userId="S::jubrixius@schueler.berufskolleg.de::c9ba8ee0-a147-47ac-b5cb-2ef6c5825b4b" providerId="AD" clId="Web-{C7CF2AEF-AAE3-D732-899F-FDCB83205572}" dt="2023-05-01T08:20:04.578" v="18" actId="20577"/>
        <pc:sldMkLst>
          <pc:docMk/>
          <pc:sldMk cId="1747358728" sldId="265"/>
        </pc:sldMkLst>
        <pc:spChg chg="mod">
          <ac:chgData name="Brixius_Justus" userId="S::jubrixius@schueler.berufskolleg.de::c9ba8ee0-a147-47ac-b5cb-2ef6c5825b4b" providerId="AD" clId="Web-{C7CF2AEF-AAE3-D732-899F-FDCB83205572}" dt="2023-05-01T08:20:04.578" v="18" actId="20577"/>
          <ac:spMkLst>
            <pc:docMk/>
            <pc:sldMk cId="1747358728" sldId="265"/>
            <ac:spMk id="3" creationId="{8E1E69A8-9693-6D4F-1E22-EDCA6D0C3C04}"/>
          </ac:spMkLst>
        </pc:spChg>
      </pc:sldChg>
      <pc:sldChg chg="modSp">
        <pc:chgData name="Brixius_Justus" userId="S::jubrixius@schueler.berufskolleg.de::c9ba8ee0-a147-47ac-b5cb-2ef6c5825b4b" providerId="AD" clId="Web-{C7CF2AEF-AAE3-D732-899F-FDCB83205572}" dt="2023-05-01T08:22:14.259" v="25" actId="1076"/>
        <pc:sldMkLst>
          <pc:docMk/>
          <pc:sldMk cId="3648092082" sldId="266"/>
        </pc:sldMkLst>
        <pc:spChg chg="mod">
          <ac:chgData name="Brixius_Justus" userId="S::jubrixius@schueler.berufskolleg.de::c9ba8ee0-a147-47ac-b5cb-2ef6c5825b4b" providerId="AD" clId="Web-{C7CF2AEF-AAE3-D732-899F-FDCB83205572}" dt="2023-05-01T08:22:14.259" v="25" actId="1076"/>
          <ac:spMkLst>
            <pc:docMk/>
            <pc:sldMk cId="3648092082" sldId="266"/>
            <ac:spMk id="5" creationId="{2DEA131E-F38F-7AD0-92A4-E9208D8B426F}"/>
          </ac:spMkLst>
        </pc:spChg>
      </pc:sldChg>
    </pc:docChg>
  </pc:docChgLst>
  <pc:docChgLst>
    <pc:chgData name="Hoff_Florian" userId="S::flhoff@schueler.berufskolleg.de::b1521456-a047-4f37-816c-4f6ed6e6b0ff" providerId="AD" clId="Web-{EA21327E-6E37-D8B9-0C78-60F1F4624836}"/>
    <pc:docChg chg="addSld delSld modSld">
      <pc:chgData name="Hoff_Florian" userId="S::flhoff@schueler.berufskolleg.de::b1521456-a047-4f37-816c-4f6ed6e6b0ff" providerId="AD" clId="Web-{EA21327E-6E37-D8B9-0C78-60F1F4624836}" dt="2023-04-21T07:27:36.144" v="325"/>
      <pc:docMkLst>
        <pc:docMk/>
      </pc:docMkLst>
      <pc:sldChg chg="addSp modSp">
        <pc:chgData name="Hoff_Florian" userId="S::flhoff@schueler.berufskolleg.de::b1521456-a047-4f37-816c-4f6ed6e6b0ff" providerId="AD" clId="Web-{EA21327E-6E37-D8B9-0C78-60F1F4624836}" dt="2023-04-21T07:04:00.191" v="166" actId="1076"/>
        <pc:sldMkLst>
          <pc:docMk/>
          <pc:sldMk cId="1577499883" sldId="256"/>
        </pc:sldMkLst>
        <pc:spChg chg="mod">
          <ac:chgData name="Hoff_Florian" userId="S::flhoff@schueler.berufskolleg.de::b1521456-a047-4f37-816c-4f6ed6e6b0ff" providerId="AD" clId="Web-{EA21327E-6E37-D8B9-0C78-60F1F4624836}" dt="2023-04-21T06:42:27.867" v="11" actId="20577"/>
          <ac:spMkLst>
            <pc:docMk/>
            <pc:sldMk cId="1577499883" sldId="256"/>
            <ac:spMk id="3" creationId="{00000000-0000-0000-0000-000000000000}"/>
          </ac:spMkLst>
        </pc:spChg>
        <pc:spChg chg="add mod">
          <ac:chgData name="Hoff_Florian" userId="S::flhoff@schueler.berufskolleg.de::b1521456-a047-4f37-816c-4f6ed6e6b0ff" providerId="AD" clId="Web-{EA21327E-6E37-D8B9-0C78-60F1F4624836}" dt="2023-04-21T07:04:00.191" v="166" actId="1076"/>
          <ac:spMkLst>
            <pc:docMk/>
            <pc:sldMk cId="1577499883" sldId="256"/>
            <ac:spMk id="5" creationId="{B9C8D025-0FF2-487C-AA84-6C627A022EBF}"/>
          </ac:spMkLst>
        </pc:spChg>
      </pc:sldChg>
      <pc:sldChg chg="addSp delSp modSp">
        <pc:chgData name="Hoff_Florian" userId="S::flhoff@schueler.berufskolleg.de::b1521456-a047-4f37-816c-4f6ed6e6b0ff" providerId="AD" clId="Web-{EA21327E-6E37-D8B9-0C78-60F1F4624836}" dt="2023-04-21T06:47:08.095" v="43"/>
        <pc:sldMkLst>
          <pc:docMk/>
          <pc:sldMk cId="1976720761" sldId="257"/>
        </pc:sldMkLst>
        <pc:spChg chg="mod">
          <ac:chgData name="Hoff_Florian" userId="S::flhoff@schueler.berufskolleg.de::b1521456-a047-4f37-816c-4f6ed6e6b0ff" providerId="AD" clId="Web-{EA21327E-6E37-D8B9-0C78-60F1F4624836}" dt="2023-04-21T06:45:47.764" v="39" actId="20577"/>
          <ac:spMkLst>
            <pc:docMk/>
            <pc:sldMk cId="1976720761" sldId="257"/>
            <ac:spMk id="2" creationId="{BF11559B-8585-2810-A019-A60475333282}"/>
          </ac:spMkLst>
        </pc:spChg>
        <pc:spChg chg="del">
          <ac:chgData name="Hoff_Florian" userId="S::flhoff@schueler.berufskolleg.de::b1521456-a047-4f37-816c-4f6ed6e6b0ff" providerId="AD" clId="Web-{EA21327E-6E37-D8B9-0C78-60F1F4624836}" dt="2023-04-21T06:46:51.251" v="40"/>
          <ac:spMkLst>
            <pc:docMk/>
            <pc:sldMk cId="1976720761" sldId="257"/>
            <ac:spMk id="3" creationId="{8F08C217-628A-193E-527F-4C7934BD7ABE}"/>
          </ac:spMkLst>
        </pc:spChg>
        <pc:spChg chg="add del mod">
          <ac:chgData name="Hoff_Florian" userId="S::flhoff@schueler.berufskolleg.de::b1521456-a047-4f37-816c-4f6ed6e6b0ff" providerId="AD" clId="Web-{EA21327E-6E37-D8B9-0C78-60F1F4624836}" dt="2023-04-21T06:47:08.095" v="43"/>
          <ac:spMkLst>
            <pc:docMk/>
            <pc:sldMk cId="1976720761" sldId="257"/>
            <ac:spMk id="49" creationId="{FA77386F-D303-2AD1-9096-E837302DD449}"/>
          </ac:spMkLst>
        </pc:spChg>
        <pc:graphicFrameChg chg="add del mod ord modGraphic">
          <ac:chgData name="Hoff_Florian" userId="S::flhoff@schueler.berufskolleg.de::b1521456-a047-4f37-816c-4f6ed6e6b0ff" providerId="AD" clId="Web-{EA21327E-6E37-D8B9-0C78-60F1F4624836}" dt="2023-04-21T06:47:08.095" v="43"/>
          <ac:graphicFrameMkLst>
            <pc:docMk/>
            <pc:sldMk cId="1976720761" sldId="257"/>
            <ac:graphicFrameMk id="50" creationId="{80358E49-30EF-DF2F-87C9-734747F96551}"/>
          </ac:graphicFrameMkLst>
        </pc:graphicFrameChg>
        <pc:picChg chg="add del mod ord">
          <ac:chgData name="Hoff_Florian" userId="S::flhoff@schueler.berufskolleg.de::b1521456-a047-4f37-816c-4f6ed6e6b0ff" providerId="AD" clId="Web-{EA21327E-6E37-D8B9-0C78-60F1F4624836}" dt="2023-04-21T06:47:02.595" v="41"/>
          <ac:picMkLst>
            <pc:docMk/>
            <pc:sldMk cId="1976720761" sldId="257"/>
            <ac:picMk id="47" creationId="{EE1DD8D3-F942-A646-5F8C-E98375B1CA80}"/>
          </ac:picMkLst>
        </pc:picChg>
      </pc:sldChg>
      <pc:sldChg chg="modSp modTransition">
        <pc:chgData name="Hoff_Florian" userId="S::flhoff@schueler.berufskolleg.de::b1521456-a047-4f37-816c-4f6ed6e6b0ff" providerId="AD" clId="Web-{EA21327E-6E37-D8B9-0C78-60F1F4624836}" dt="2023-04-21T07:27:36.144" v="325"/>
        <pc:sldMkLst>
          <pc:docMk/>
          <pc:sldMk cId="1568360346" sldId="258"/>
        </pc:sldMkLst>
        <pc:spChg chg="mod">
          <ac:chgData name="Hoff_Florian" userId="S::flhoff@schueler.berufskolleg.de::b1521456-a047-4f37-816c-4f6ed6e6b0ff" providerId="AD" clId="Web-{EA21327E-6E37-D8B9-0C78-60F1F4624836}" dt="2023-04-21T06:41:01.130" v="8" actId="20577"/>
          <ac:spMkLst>
            <pc:docMk/>
            <pc:sldMk cId="1568360346" sldId="258"/>
            <ac:spMk id="2" creationId="{680CEBBC-87D2-9EBC-6AC0-F753B5A098DE}"/>
          </ac:spMkLst>
        </pc:spChg>
        <pc:spChg chg="mod">
          <ac:chgData name="Hoff_Florian" userId="S::flhoff@schueler.berufskolleg.de::b1521456-a047-4f37-816c-4f6ed6e6b0ff" providerId="AD" clId="Web-{EA21327E-6E37-D8B9-0C78-60F1F4624836}" dt="2023-04-21T06:58:22.945" v="89" actId="20577"/>
          <ac:spMkLst>
            <pc:docMk/>
            <pc:sldMk cId="1568360346" sldId="258"/>
            <ac:spMk id="3" creationId="{2A0DCA65-B2ED-CBC7-F48A-D43FF5FB8822}"/>
          </ac:spMkLst>
        </pc:spChg>
      </pc:sldChg>
      <pc:sldChg chg="modSp">
        <pc:chgData name="Hoff_Florian" userId="S::flhoff@schueler.berufskolleg.de::b1521456-a047-4f37-816c-4f6ed6e6b0ff" providerId="AD" clId="Web-{EA21327E-6E37-D8B9-0C78-60F1F4624836}" dt="2023-04-21T06:56:38.004" v="67" actId="20577"/>
        <pc:sldMkLst>
          <pc:docMk/>
          <pc:sldMk cId="1424208163" sldId="259"/>
        </pc:sldMkLst>
        <pc:spChg chg="mod">
          <ac:chgData name="Hoff_Florian" userId="S::flhoff@schueler.berufskolleg.de::b1521456-a047-4f37-816c-4f6ed6e6b0ff" providerId="AD" clId="Web-{EA21327E-6E37-D8B9-0C78-60F1F4624836}" dt="2023-04-21T06:56:38.004" v="67" actId="20577"/>
          <ac:spMkLst>
            <pc:docMk/>
            <pc:sldMk cId="1424208163" sldId="259"/>
            <ac:spMk id="3" creationId="{37595E2B-B9DE-E709-9F27-7B68B0D99AA2}"/>
          </ac:spMkLst>
        </pc:spChg>
      </pc:sldChg>
      <pc:sldChg chg="modSp">
        <pc:chgData name="Hoff_Florian" userId="S::flhoff@schueler.berufskolleg.de::b1521456-a047-4f37-816c-4f6ed6e6b0ff" providerId="AD" clId="Web-{EA21327E-6E37-D8B9-0C78-60F1F4624836}" dt="2023-04-21T06:49:34.397" v="56" actId="20577"/>
        <pc:sldMkLst>
          <pc:docMk/>
          <pc:sldMk cId="4220327368" sldId="259"/>
        </pc:sldMkLst>
        <pc:spChg chg="mod">
          <ac:chgData name="Hoff_Florian" userId="S::flhoff@schueler.berufskolleg.de::b1521456-a047-4f37-816c-4f6ed6e6b0ff" providerId="AD" clId="Web-{EA21327E-6E37-D8B9-0C78-60F1F4624836}" dt="2023-04-21T06:49:34.397" v="56" actId="20577"/>
          <ac:spMkLst>
            <pc:docMk/>
            <pc:sldMk cId="4220327368" sldId="259"/>
            <ac:spMk id="2" creationId="{FE30087E-3F5C-04E6-4F68-128FC313FFD9}"/>
          </ac:spMkLst>
        </pc:spChg>
      </pc:sldChg>
      <pc:sldChg chg="addSp delSp modSp new mod setClrOvrMap">
        <pc:chgData name="Hoff_Florian" userId="S::flhoff@schueler.berufskolleg.de::b1521456-a047-4f37-816c-4f6ed6e6b0ff" providerId="AD" clId="Web-{EA21327E-6E37-D8B9-0C78-60F1F4624836}" dt="2023-04-21T07:22:49.900" v="324" actId="20577"/>
        <pc:sldMkLst>
          <pc:docMk/>
          <pc:sldMk cId="2493644871" sldId="260"/>
        </pc:sldMkLst>
        <pc:spChg chg="mod">
          <ac:chgData name="Hoff_Florian" userId="S::flhoff@schueler.berufskolleg.de::b1521456-a047-4f37-816c-4f6ed6e6b0ff" providerId="AD" clId="Web-{EA21327E-6E37-D8B9-0C78-60F1F4624836}" dt="2023-04-21T07:21:15.287" v="322"/>
          <ac:spMkLst>
            <pc:docMk/>
            <pc:sldMk cId="2493644871" sldId="260"/>
            <ac:spMk id="2" creationId="{84B765F6-1088-1C6E-11F7-1B0BEECFEB14}"/>
          </ac:spMkLst>
        </pc:spChg>
        <pc:spChg chg="mod">
          <ac:chgData name="Hoff_Florian" userId="S::flhoff@schueler.berufskolleg.de::b1521456-a047-4f37-816c-4f6ed6e6b0ff" providerId="AD" clId="Web-{EA21327E-6E37-D8B9-0C78-60F1F4624836}" dt="2023-04-21T07:22:49.900" v="324" actId="20577"/>
          <ac:spMkLst>
            <pc:docMk/>
            <pc:sldMk cId="2493644871" sldId="260"/>
            <ac:spMk id="3" creationId="{A1AF7D34-31DD-21FA-6376-F7E183469AAD}"/>
          </ac:spMkLst>
        </pc:spChg>
        <pc:spChg chg="add del">
          <ac:chgData name="Hoff_Florian" userId="S::flhoff@schueler.berufskolleg.de::b1521456-a047-4f37-816c-4f6ed6e6b0ff" providerId="AD" clId="Web-{EA21327E-6E37-D8B9-0C78-60F1F4624836}" dt="2023-04-21T07:21:15.287" v="322"/>
          <ac:spMkLst>
            <pc:docMk/>
            <pc:sldMk cId="2493644871" sldId="260"/>
            <ac:spMk id="10" creationId="{57D175FC-84CC-4D12-A5E2-FA27D934E9CE}"/>
          </ac:spMkLst>
        </pc:spChg>
        <pc:spChg chg="add del">
          <ac:chgData name="Hoff_Florian" userId="S::flhoff@schueler.berufskolleg.de::b1521456-a047-4f37-816c-4f6ed6e6b0ff" providerId="AD" clId="Web-{EA21327E-6E37-D8B9-0C78-60F1F4624836}" dt="2023-04-21T07:21:15.287" v="322"/>
          <ac:spMkLst>
            <pc:docMk/>
            <pc:sldMk cId="2493644871" sldId="260"/>
            <ac:spMk id="17" creationId="{B32DC26D-8B9B-4CC1-B3CC-D3EA0FB162CD}"/>
          </ac:spMkLst>
        </pc:spChg>
        <pc:picChg chg="mod">
          <ac:chgData name="Hoff_Florian" userId="S::flhoff@schueler.berufskolleg.de::b1521456-a047-4f37-816c-4f6ed6e6b0ff" providerId="AD" clId="Web-{EA21327E-6E37-D8B9-0C78-60F1F4624836}" dt="2023-04-21T07:21:15.287" v="322"/>
          <ac:picMkLst>
            <pc:docMk/>
            <pc:sldMk cId="2493644871" sldId="260"/>
            <ac:picMk id="5" creationId="{957E2D55-0A44-26B5-C7B3-098EE5884025}"/>
          </ac:picMkLst>
        </pc:picChg>
        <pc:cxnChg chg="add del">
          <ac:chgData name="Hoff_Florian" userId="S::flhoff@schueler.berufskolleg.de::b1521456-a047-4f37-816c-4f6ed6e6b0ff" providerId="AD" clId="Web-{EA21327E-6E37-D8B9-0C78-60F1F4624836}" dt="2023-04-21T07:21:15.287" v="322"/>
          <ac:cxnSpMkLst>
            <pc:docMk/>
            <pc:sldMk cId="2493644871" sldId="260"/>
            <ac:cxnSpMk id="12" creationId="{8AC38328-2D50-4DDB-BD20-28DE12E4996E}"/>
          </ac:cxnSpMkLst>
        </pc:cxnChg>
        <pc:cxnChg chg="add del">
          <ac:chgData name="Hoff_Florian" userId="S::flhoff@schueler.berufskolleg.de::b1521456-a047-4f37-816c-4f6ed6e6b0ff" providerId="AD" clId="Web-{EA21327E-6E37-D8B9-0C78-60F1F4624836}" dt="2023-04-21T07:21:15.287" v="322"/>
          <ac:cxnSpMkLst>
            <pc:docMk/>
            <pc:sldMk cId="2493644871" sldId="260"/>
            <ac:cxnSpMk id="19" creationId="{FBB7ADC3-53A0-44F2-914A-78CADAF33411}"/>
          </ac:cxnSpMkLst>
        </pc:cxnChg>
      </pc:sldChg>
      <pc:sldChg chg="modSp del">
        <pc:chgData name="Hoff_Florian" userId="S::flhoff@schueler.berufskolleg.de::b1521456-a047-4f37-816c-4f6ed6e6b0ff" providerId="AD" clId="Web-{EA21327E-6E37-D8B9-0C78-60F1F4624836}" dt="2023-04-21T07:14:09.945" v="241"/>
        <pc:sldMkLst>
          <pc:docMk/>
          <pc:sldMk cId="2809302367" sldId="261"/>
        </pc:sldMkLst>
        <pc:spChg chg="mod">
          <ac:chgData name="Hoff_Florian" userId="S::flhoff@schueler.berufskolleg.de::b1521456-a047-4f37-816c-4f6ed6e6b0ff" providerId="AD" clId="Web-{EA21327E-6E37-D8B9-0C78-60F1F4624836}" dt="2023-04-21T07:00:41.934" v="108" actId="20577"/>
          <ac:spMkLst>
            <pc:docMk/>
            <pc:sldMk cId="2809302367" sldId="261"/>
            <ac:spMk id="2" creationId="{50E7A71F-0E93-5380-59AC-69BB7151B183}"/>
          </ac:spMkLst>
        </pc:spChg>
      </pc:sldChg>
      <pc:sldChg chg="modSp new">
        <pc:chgData name="Hoff_Florian" userId="S::flhoff@schueler.berufskolleg.de::b1521456-a047-4f37-816c-4f6ed6e6b0ff" providerId="AD" clId="Web-{EA21327E-6E37-D8B9-0C78-60F1F4624836}" dt="2023-04-21T07:19:40.675" v="320" actId="1076"/>
        <pc:sldMkLst>
          <pc:docMk/>
          <pc:sldMk cId="1463927132" sldId="262"/>
        </pc:sldMkLst>
        <pc:spChg chg="mod">
          <ac:chgData name="Hoff_Florian" userId="S::flhoff@schueler.berufskolleg.de::b1521456-a047-4f37-816c-4f6ed6e6b0ff" providerId="AD" clId="Web-{EA21327E-6E37-D8B9-0C78-60F1F4624836}" dt="2023-04-21T07:17:13.904" v="283" actId="20577"/>
          <ac:spMkLst>
            <pc:docMk/>
            <pc:sldMk cId="1463927132" sldId="262"/>
            <ac:spMk id="2" creationId="{74C7334E-517A-BADD-8B9A-3C352768387C}"/>
          </ac:spMkLst>
        </pc:spChg>
        <pc:spChg chg="mod">
          <ac:chgData name="Hoff_Florian" userId="S::flhoff@schueler.berufskolleg.de::b1521456-a047-4f37-816c-4f6ed6e6b0ff" providerId="AD" clId="Web-{EA21327E-6E37-D8B9-0C78-60F1F4624836}" dt="2023-04-21T07:19:23.252" v="319" actId="20577"/>
          <ac:spMkLst>
            <pc:docMk/>
            <pc:sldMk cId="1463927132" sldId="262"/>
            <ac:spMk id="3" creationId="{65BA86F3-0064-7B4C-E186-AE5043145339}"/>
          </ac:spMkLst>
        </pc:spChg>
        <pc:picChg chg="mod">
          <ac:chgData name="Hoff_Florian" userId="S::flhoff@schueler.berufskolleg.de::b1521456-a047-4f37-816c-4f6ed6e6b0ff" providerId="AD" clId="Web-{EA21327E-6E37-D8B9-0C78-60F1F4624836}" dt="2023-04-21T07:19:40.675" v="320" actId="1076"/>
          <ac:picMkLst>
            <pc:docMk/>
            <pc:sldMk cId="1463927132" sldId="262"/>
            <ac:picMk id="4" creationId="{0678409C-1845-8F68-F568-ABC1DF481A99}"/>
          </ac:picMkLst>
        </pc:picChg>
      </pc:sldChg>
    </pc:docChg>
  </pc:docChgLst>
  <pc:docChgLst>
    <pc:chgData name="Balkhausen_Lukas" userId="S::lubalkhausen@schueler.berufskolleg.de::5b4fc433-fa5e-429a-af4c-7c825cb7330f" providerId="AD" clId="Web-{FDDDE836-ED1A-355A-7281-9AE056E41AB3}"/>
    <pc:docChg chg="modSld">
      <pc:chgData name="Balkhausen_Lukas" userId="S::lubalkhausen@schueler.berufskolleg.de::5b4fc433-fa5e-429a-af4c-7c825cb7330f" providerId="AD" clId="Web-{FDDDE836-ED1A-355A-7281-9AE056E41AB3}" dt="2023-04-28T07:17:51.708" v="24"/>
      <pc:docMkLst>
        <pc:docMk/>
      </pc:docMkLst>
      <pc:sldChg chg="modAnim">
        <pc:chgData name="Balkhausen_Lukas" userId="S::lubalkhausen@schueler.berufskolleg.de::5b4fc433-fa5e-429a-af4c-7c825cb7330f" providerId="AD" clId="Web-{FDDDE836-ED1A-355A-7281-9AE056E41AB3}" dt="2023-04-28T07:17:51.708" v="24"/>
        <pc:sldMkLst>
          <pc:docMk/>
          <pc:sldMk cId="1976720761" sldId="257"/>
        </pc:sldMkLst>
      </pc:sldChg>
      <pc:sldChg chg="modSp">
        <pc:chgData name="Balkhausen_Lukas" userId="S::lubalkhausen@schueler.berufskolleg.de::5b4fc433-fa5e-429a-af4c-7c825cb7330f" providerId="AD" clId="Web-{FDDDE836-ED1A-355A-7281-9AE056E41AB3}" dt="2023-04-28T06:57:03.629" v="1" actId="1076"/>
        <pc:sldMkLst>
          <pc:docMk/>
          <pc:sldMk cId="3628035483" sldId="267"/>
        </pc:sldMkLst>
        <pc:picChg chg="mod">
          <ac:chgData name="Balkhausen_Lukas" userId="S::lubalkhausen@schueler.berufskolleg.de::5b4fc433-fa5e-429a-af4c-7c825cb7330f" providerId="AD" clId="Web-{FDDDE836-ED1A-355A-7281-9AE056E41AB3}" dt="2023-04-28T06:57:03.629" v="1" actId="1076"/>
          <ac:picMkLst>
            <pc:docMk/>
            <pc:sldMk cId="3628035483" sldId="267"/>
            <ac:picMk id="4" creationId="{8F355909-E710-C082-AC88-6C14164B7811}"/>
          </ac:picMkLst>
        </pc:picChg>
      </pc:sldChg>
    </pc:docChg>
  </pc:docChgLst>
  <pc:docChgLst>
    <pc:chgData name="Balkhausen_Lukas" userId="S::lubalkhausen@schueler.berufskolleg.de::5b4fc433-fa5e-429a-af4c-7c825cb7330f" providerId="AD" clId="Web-{5B93849A-6CB2-4F82-A6A7-C46696454B52}"/>
    <pc:docChg chg="addSld delSld modSld sldOrd">
      <pc:chgData name="Balkhausen_Lukas" userId="S::lubalkhausen@schueler.berufskolleg.de::5b4fc433-fa5e-429a-af4c-7c825cb7330f" providerId="AD" clId="Web-{5B93849A-6CB2-4F82-A6A7-C46696454B52}" dt="2023-04-21T07:07:42.345" v="340"/>
      <pc:docMkLst>
        <pc:docMk/>
      </pc:docMkLst>
      <pc:sldChg chg="addSp delSp modSp addAnim">
        <pc:chgData name="Balkhausen_Lukas" userId="S::lubalkhausen@schueler.berufskolleg.de::5b4fc433-fa5e-429a-af4c-7c825cb7330f" providerId="AD" clId="Web-{5B93849A-6CB2-4F82-A6A7-C46696454B52}" dt="2023-04-21T06:50:56.541" v="78" actId="20577"/>
        <pc:sldMkLst>
          <pc:docMk/>
          <pc:sldMk cId="1577499883" sldId="256"/>
        </pc:sldMkLst>
        <pc:spChg chg="mod">
          <ac:chgData name="Balkhausen_Lukas" userId="S::lubalkhausen@schueler.berufskolleg.de::5b4fc433-fa5e-429a-af4c-7c825cb7330f" providerId="AD" clId="Web-{5B93849A-6CB2-4F82-A6A7-C46696454B52}" dt="2023-04-21T06:50:50.572" v="77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Balkhausen_Lukas" userId="S::lubalkhausen@schueler.berufskolleg.de::5b4fc433-fa5e-429a-af4c-7c825cb7330f" providerId="AD" clId="Web-{5B93849A-6CB2-4F82-A6A7-C46696454B52}" dt="2023-04-21T06:50:56.541" v="78" actId="20577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Balkhausen_Lukas" userId="S::lubalkhausen@schueler.berufskolleg.de::5b4fc433-fa5e-429a-af4c-7c825cb7330f" providerId="AD" clId="Web-{5B93849A-6CB2-4F82-A6A7-C46696454B52}" dt="2023-04-21T06:35:32.228" v="10"/>
          <ac:spMkLst>
            <pc:docMk/>
            <pc:sldMk cId="1577499883" sldId="256"/>
            <ac:spMk id="9" creationId="{C411DB08-1669-426B-BBEB-FAD285EF80FE}"/>
          </ac:spMkLst>
        </pc:spChg>
        <pc:spChg chg="del">
          <ac:chgData name="Balkhausen_Lukas" userId="S::lubalkhausen@schueler.berufskolleg.de::5b4fc433-fa5e-429a-af4c-7c825cb7330f" providerId="AD" clId="Web-{5B93849A-6CB2-4F82-A6A7-C46696454B52}" dt="2023-04-21T06:35:32.228" v="10"/>
          <ac:spMkLst>
            <pc:docMk/>
            <pc:sldMk cId="1577499883" sldId="256"/>
            <ac:spMk id="11" creationId="{029E4219-121F-4CD1-AA58-24746CD2923C}"/>
          </ac:spMkLst>
        </pc:spChg>
        <pc:spChg chg="add">
          <ac:chgData name="Balkhausen_Lukas" userId="S::lubalkhausen@schueler.berufskolleg.de::5b4fc433-fa5e-429a-af4c-7c825cb7330f" providerId="AD" clId="Web-{5B93849A-6CB2-4F82-A6A7-C46696454B52}" dt="2023-04-21T06:35:32.228" v="10"/>
          <ac:spMkLst>
            <pc:docMk/>
            <pc:sldMk cId="1577499883" sldId="256"/>
            <ac:spMk id="18" creationId="{2FDF0794-1B86-42B2-B8C7-F60123E638ED}"/>
          </ac:spMkLst>
        </pc:spChg>
        <pc:spChg chg="add">
          <ac:chgData name="Balkhausen_Lukas" userId="S::lubalkhausen@schueler.berufskolleg.de::5b4fc433-fa5e-429a-af4c-7c825cb7330f" providerId="AD" clId="Web-{5B93849A-6CB2-4F82-A6A7-C46696454B52}" dt="2023-04-21T06:35:32.228" v="10"/>
          <ac:spMkLst>
            <pc:docMk/>
            <pc:sldMk cId="1577499883" sldId="256"/>
            <ac:spMk id="20" creationId="{EAA48FC5-3C83-4F1B-BC33-DF0B588F8317}"/>
          </ac:spMkLst>
        </pc:spChg>
        <pc:picChg chg="add mod ord">
          <ac:chgData name="Balkhausen_Lukas" userId="S::lubalkhausen@schueler.berufskolleg.de::5b4fc433-fa5e-429a-af4c-7c825cb7330f" providerId="AD" clId="Web-{5B93849A-6CB2-4F82-A6A7-C46696454B52}" dt="2023-04-21T06:35:32.228" v="10"/>
          <ac:picMkLst>
            <pc:docMk/>
            <pc:sldMk cId="1577499883" sldId="256"/>
            <ac:picMk id="4" creationId="{5DE0736D-329D-0327-524D-33F2A27A361C}"/>
          </ac:picMkLst>
        </pc:picChg>
        <pc:picChg chg="del">
          <ac:chgData name="Balkhausen_Lukas" userId="S::lubalkhausen@schueler.berufskolleg.de::5b4fc433-fa5e-429a-af4c-7c825cb7330f" providerId="AD" clId="Web-{5B93849A-6CB2-4F82-A6A7-C46696454B52}" dt="2023-04-21T06:35:28.759" v="9"/>
          <ac:picMkLst>
            <pc:docMk/>
            <pc:sldMk cId="1577499883" sldId="256"/>
            <ac:picMk id="5" creationId="{8D560F39-D1FC-307A-5036-ED9CAAE7F0B1}"/>
          </ac:picMkLst>
        </pc:picChg>
        <pc:cxnChg chg="del">
          <ac:chgData name="Balkhausen_Lukas" userId="S::lubalkhausen@schueler.berufskolleg.de::5b4fc433-fa5e-429a-af4c-7c825cb7330f" providerId="AD" clId="Web-{5B93849A-6CB2-4F82-A6A7-C46696454B52}" dt="2023-04-21T06:35:32.228" v="10"/>
          <ac:cxnSpMkLst>
            <pc:docMk/>
            <pc:sldMk cId="1577499883" sldId="256"/>
            <ac:cxnSpMk id="13" creationId="{52F50912-06FD-4216-BAD3-21050F59564A}"/>
          </ac:cxnSpMkLst>
        </pc:cxnChg>
        <pc:cxnChg chg="add">
          <ac:chgData name="Balkhausen_Lukas" userId="S::lubalkhausen@schueler.berufskolleg.de::5b4fc433-fa5e-429a-af4c-7c825cb7330f" providerId="AD" clId="Web-{5B93849A-6CB2-4F82-A6A7-C46696454B52}" dt="2023-04-21T06:35:32.228" v="10"/>
          <ac:cxnSpMkLst>
            <pc:docMk/>
            <pc:sldMk cId="1577499883" sldId="256"/>
            <ac:cxnSpMk id="22" creationId="{62F01714-1A39-4194-BD47-8A9960C59985}"/>
          </ac:cxnSpMkLst>
        </pc:cxnChg>
      </pc:sldChg>
      <pc:sldChg chg="addSp delSp modSp new mod setBg">
        <pc:chgData name="Balkhausen_Lukas" userId="S::lubalkhausen@schueler.berufskolleg.de::5b4fc433-fa5e-429a-af4c-7c825cb7330f" providerId="AD" clId="Web-{5B93849A-6CB2-4F82-A6A7-C46696454B52}" dt="2023-04-21T07:07:42.345" v="340"/>
        <pc:sldMkLst>
          <pc:docMk/>
          <pc:sldMk cId="1976720761" sldId="257"/>
        </pc:sldMkLst>
        <pc:spChg chg="mod">
          <ac:chgData name="Balkhausen_Lukas" userId="S::lubalkhausen@schueler.berufskolleg.de::5b4fc433-fa5e-429a-af4c-7c825cb7330f" providerId="AD" clId="Web-{5B93849A-6CB2-4F82-A6A7-C46696454B52}" dt="2023-04-21T06:55:08.222" v="180" actId="20577"/>
          <ac:spMkLst>
            <pc:docMk/>
            <pc:sldMk cId="1976720761" sldId="257"/>
            <ac:spMk id="2" creationId="{BF11559B-8585-2810-A019-A60475333282}"/>
          </ac:spMkLst>
        </pc:spChg>
        <pc:spChg chg="add del">
          <ac:chgData name="Balkhausen_Lukas" userId="S::lubalkhausen@schueler.berufskolleg.de::5b4fc433-fa5e-429a-af4c-7c825cb7330f" providerId="AD" clId="Web-{5B93849A-6CB2-4F82-A6A7-C46696454B52}" dt="2023-04-21T06:46:33.594" v="71"/>
          <ac:spMkLst>
            <pc:docMk/>
            <pc:sldMk cId="1976720761" sldId="257"/>
            <ac:spMk id="3" creationId="{8F08C217-628A-193E-527F-4C7934BD7ABE}"/>
          </ac:spMkLst>
        </pc:spChg>
        <pc:spChg chg="mod">
          <ac:chgData name="Balkhausen_Lukas" userId="S::lubalkhausen@schueler.berufskolleg.de::5b4fc433-fa5e-429a-af4c-7c825cb7330f" providerId="AD" clId="Web-{5B93849A-6CB2-4F82-A6A7-C46696454B52}" dt="2023-04-21T06:59:57.029" v="325" actId="20577"/>
          <ac:spMkLst>
            <pc:docMk/>
            <pc:sldMk cId="1976720761" sldId="257"/>
            <ac:spMk id="49" creationId="{FA77386F-D303-2AD1-9096-E837302DD449}"/>
          </ac:spMkLst>
        </pc:spChg>
        <pc:graphicFrameChg chg="add del mod ord modGraphic">
          <ac:chgData name="Balkhausen_Lukas" userId="S::lubalkhausen@schueler.berufskolleg.de::5b4fc433-fa5e-429a-af4c-7c825cb7330f" providerId="AD" clId="Web-{5B93849A-6CB2-4F82-A6A7-C46696454B52}" dt="2023-04-21T06:46:33.594" v="71"/>
          <ac:graphicFrameMkLst>
            <pc:docMk/>
            <pc:sldMk cId="1976720761" sldId="257"/>
            <ac:graphicFrameMk id="4" creationId="{E2FE7D1C-98D1-ACB5-4F26-B0AB12F4F0D7}"/>
          </ac:graphicFrameMkLst>
        </pc:graphicFrameChg>
        <pc:picChg chg="add del mod">
          <ac:chgData name="Balkhausen_Lukas" userId="S::lubalkhausen@schueler.berufskolleg.de::5b4fc433-fa5e-429a-af4c-7c825cb7330f" providerId="AD" clId="Web-{5B93849A-6CB2-4F82-A6A7-C46696454B52}" dt="2023-04-21T07:03:59.178" v="337"/>
          <ac:picMkLst>
            <pc:docMk/>
            <pc:sldMk cId="1976720761" sldId="257"/>
            <ac:picMk id="3" creationId="{40DAEE4F-9821-3EB9-03B9-B25D821F056F}"/>
          </ac:picMkLst>
        </pc:picChg>
        <pc:picChg chg="mod">
          <ac:chgData name="Balkhausen_Lukas" userId="S::lubalkhausen@schueler.berufskolleg.de::5b4fc433-fa5e-429a-af4c-7c825cb7330f" providerId="AD" clId="Web-{5B93849A-6CB2-4F82-A6A7-C46696454B52}" dt="2023-04-21T07:07:42.345" v="340"/>
          <ac:picMkLst>
            <pc:docMk/>
            <pc:sldMk cId="1976720761" sldId="257"/>
            <ac:picMk id="5" creationId="{9CE6D415-0B61-790A-C090-D6DD2D66D81E}"/>
          </ac:picMkLst>
        </pc:picChg>
      </pc:sldChg>
      <pc:sldChg chg="modSp ord">
        <pc:chgData name="Balkhausen_Lukas" userId="S::lubalkhausen@schueler.berufskolleg.de::5b4fc433-fa5e-429a-af4c-7c825cb7330f" providerId="AD" clId="Web-{5B93849A-6CB2-4F82-A6A7-C46696454B52}" dt="2023-04-21T06:39:44.299" v="29" actId="20577"/>
        <pc:sldMkLst>
          <pc:docMk/>
          <pc:sldMk cId="1568360346" sldId="258"/>
        </pc:sldMkLst>
        <pc:spChg chg="mod">
          <ac:chgData name="Balkhausen_Lukas" userId="S::lubalkhausen@schueler.berufskolleg.de::5b4fc433-fa5e-429a-af4c-7c825cb7330f" providerId="AD" clId="Web-{5B93849A-6CB2-4F82-A6A7-C46696454B52}" dt="2023-04-21T06:39:31.501" v="19" actId="20577"/>
          <ac:spMkLst>
            <pc:docMk/>
            <pc:sldMk cId="1568360346" sldId="258"/>
            <ac:spMk id="2" creationId="{680CEBBC-87D2-9EBC-6AC0-F753B5A098DE}"/>
          </ac:spMkLst>
        </pc:spChg>
        <pc:spChg chg="mod">
          <ac:chgData name="Balkhausen_Lukas" userId="S::lubalkhausen@schueler.berufskolleg.de::5b4fc433-fa5e-429a-af4c-7c825cb7330f" providerId="AD" clId="Web-{5B93849A-6CB2-4F82-A6A7-C46696454B52}" dt="2023-04-21T06:39:44.299" v="29" actId="20577"/>
          <ac:spMkLst>
            <pc:docMk/>
            <pc:sldMk cId="1568360346" sldId="258"/>
            <ac:spMk id="3" creationId="{2A0DCA65-B2ED-CBC7-F48A-D43FF5FB8822}"/>
          </ac:spMkLst>
        </pc:spChg>
      </pc:sldChg>
      <pc:sldChg chg="modSp new">
        <pc:chgData name="Balkhausen_Lukas" userId="S::lubalkhausen@schueler.berufskolleg.de::5b4fc433-fa5e-429a-af4c-7c825cb7330f" providerId="AD" clId="Web-{5B93849A-6CB2-4F82-A6A7-C46696454B52}" dt="2023-04-21T07:02:43.878" v="335" actId="20577"/>
        <pc:sldMkLst>
          <pc:docMk/>
          <pc:sldMk cId="1424208163" sldId="259"/>
        </pc:sldMkLst>
        <pc:spChg chg="mod">
          <ac:chgData name="Balkhausen_Lukas" userId="S::lubalkhausen@schueler.berufskolleg.de::5b4fc433-fa5e-429a-af4c-7c825cb7330f" providerId="AD" clId="Web-{5B93849A-6CB2-4F82-A6A7-C46696454B52}" dt="2023-04-21T06:53:29.406" v="105" actId="20577"/>
          <ac:spMkLst>
            <pc:docMk/>
            <pc:sldMk cId="1424208163" sldId="259"/>
            <ac:spMk id="2" creationId="{AB0A9757-54D1-CA0A-D1F6-9BDE5EF07DAF}"/>
          </ac:spMkLst>
        </pc:spChg>
        <pc:spChg chg="mod">
          <ac:chgData name="Balkhausen_Lukas" userId="S::lubalkhausen@schueler.berufskolleg.de::5b4fc433-fa5e-429a-af4c-7c825cb7330f" providerId="AD" clId="Web-{5B93849A-6CB2-4F82-A6A7-C46696454B52}" dt="2023-04-21T07:02:43.878" v="335" actId="20577"/>
          <ac:spMkLst>
            <pc:docMk/>
            <pc:sldMk cId="1424208163" sldId="259"/>
            <ac:spMk id="3" creationId="{37595E2B-B9DE-E709-9F27-7B68B0D99AA2}"/>
          </ac:spMkLst>
        </pc:spChg>
      </pc:sldChg>
      <pc:sldChg chg="new del">
        <pc:chgData name="Balkhausen_Lukas" userId="S::lubalkhausen@schueler.berufskolleg.de::5b4fc433-fa5e-429a-af4c-7c825cb7330f" providerId="AD" clId="Web-{5B93849A-6CB2-4F82-A6A7-C46696454B52}" dt="2023-04-21T06:51:01.635" v="79"/>
        <pc:sldMkLst>
          <pc:docMk/>
          <pc:sldMk cId="4220327368" sldId="259"/>
        </pc:sldMkLst>
      </pc:sldChg>
    </pc:docChg>
  </pc:docChgLst>
  <pc:docChgLst>
    <pc:chgData name="Balkhausen_Lukas" userId="S::lubalkhausen@schueler.berufskolleg.de::5b4fc433-fa5e-429a-af4c-7c825cb7330f" providerId="AD" clId="Web-{2BAC8A51-40BF-0D37-9660-F01F9BCCE01F}"/>
    <pc:docChg chg="modSld">
      <pc:chgData name="Balkhausen_Lukas" userId="S::lubalkhausen@schueler.berufskolleg.de::5b4fc433-fa5e-429a-af4c-7c825cb7330f" providerId="AD" clId="Web-{2BAC8A51-40BF-0D37-9660-F01F9BCCE01F}" dt="2023-04-21T07:26:46.653" v="62"/>
      <pc:docMkLst>
        <pc:docMk/>
      </pc:docMkLst>
      <pc:sldChg chg="modSp modAnim">
        <pc:chgData name="Balkhausen_Lukas" userId="S::lubalkhausen@schueler.berufskolleg.de::5b4fc433-fa5e-429a-af4c-7c825cb7330f" providerId="AD" clId="Web-{2BAC8A51-40BF-0D37-9660-F01F9BCCE01F}" dt="2023-04-21T07:26:46.653" v="62"/>
        <pc:sldMkLst>
          <pc:docMk/>
          <pc:sldMk cId="1577499883" sldId="256"/>
        </pc:sldMkLst>
        <pc:spChg chg="mod">
          <ac:chgData name="Balkhausen_Lukas" userId="S::lubalkhausen@schueler.berufskolleg.de::5b4fc433-fa5e-429a-af4c-7c825cb7330f" providerId="AD" clId="Web-{2BAC8A51-40BF-0D37-9660-F01F9BCCE01F}" dt="2023-04-21T07:13:25.221" v="13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 addAnim delAnim modAnim">
        <pc:chgData name="Balkhausen_Lukas" userId="S::lubalkhausen@schueler.berufskolleg.de::5b4fc433-fa5e-429a-af4c-7c825cb7330f" providerId="AD" clId="Web-{2BAC8A51-40BF-0D37-9660-F01F9BCCE01F}" dt="2023-04-21T07:24:51.227" v="59" actId="20577"/>
        <pc:sldMkLst>
          <pc:docMk/>
          <pc:sldMk cId="1976720761" sldId="257"/>
        </pc:sldMkLst>
        <pc:spChg chg="mod">
          <ac:chgData name="Balkhausen_Lukas" userId="S::lubalkhausen@schueler.berufskolleg.de::5b4fc433-fa5e-429a-af4c-7c825cb7330f" providerId="AD" clId="Web-{2BAC8A51-40BF-0D37-9660-F01F9BCCE01F}" dt="2023-04-21T07:24:51.227" v="59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addSp delSp modSp mod setBg">
        <pc:chgData name="Balkhausen_Lukas" userId="S::lubalkhausen@schueler.berufskolleg.de::5b4fc433-fa5e-429a-af4c-7c825cb7330f" providerId="AD" clId="Web-{2BAC8A51-40BF-0D37-9660-F01F9BCCE01F}" dt="2023-04-21T07:20:01.593" v="56"/>
        <pc:sldMkLst>
          <pc:docMk/>
          <pc:sldMk cId="2493644871" sldId="260"/>
        </pc:sldMkLst>
        <pc:spChg chg="mod">
          <ac:chgData name="Balkhausen_Lukas" userId="S::lubalkhausen@schueler.berufskolleg.de::5b4fc433-fa5e-429a-af4c-7c825cb7330f" providerId="AD" clId="Web-{2BAC8A51-40BF-0D37-9660-F01F9BCCE01F}" dt="2023-04-21T07:20:01.593" v="56"/>
          <ac:spMkLst>
            <pc:docMk/>
            <pc:sldMk cId="2493644871" sldId="260"/>
            <ac:spMk id="2" creationId="{84B765F6-1088-1C6E-11F7-1B0BEECFEB14}"/>
          </ac:spMkLst>
        </pc:spChg>
        <pc:spChg chg="mod">
          <ac:chgData name="Balkhausen_Lukas" userId="S::lubalkhausen@schueler.berufskolleg.de::5b4fc433-fa5e-429a-af4c-7c825cb7330f" providerId="AD" clId="Web-{2BAC8A51-40BF-0D37-9660-F01F9BCCE01F}" dt="2023-04-21T07:20:01.593" v="56"/>
          <ac:spMkLst>
            <pc:docMk/>
            <pc:sldMk cId="2493644871" sldId="260"/>
            <ac:spMk id="3" creationId="{A1AF7D34-31DD-21FA-6376-F7E183469AAD}"/>
          </ac:spMkLst>
        </pc:spChg>
        <pc:picChg chg="add del mod">
          <ac:chgData name="Balkhausen_Lukas" userId="S::lubalkhausen@schueler.berufskolleg.de::5b4fc433-fa5e-429a-af4c-7c825cb7330f" providerId="AD" clId="Web-{2BAC8A51-40BF-0D37-9660-F01F9BCCE01F}" dt="2023-04-21T07:14:20.832" v="15"/>
          <ac:picMkLst>
            <pc:docMk/>
            <pc:sldMk cId="2493644871" sldId="260"/>
            <ac:picMk id="4" creationId="{1BCBA548-D5DA-291E-BB7E-2ADAB1F20433}"/>
          </ac:picMkLst>
        </pc:picChg>
        <pc:picChg chg="mod">
          <ac:chgData name="Balkhausen_Lukas" userId="S::lubalkhausen@schueler.berufskolleg.de::5b4fc433-fa5e-429a-af4c-7c825cb7330f" providerId="AD" clId="Web-{2BAC8A51-40BF-0D37-9660-F01F9BCCE01F}" dt="2023-04-21T07:20:01.593" v="56"/>
          <ac:picMkLst>
            <pc:docMk/>
            <pc:sldMk cId="2493644871" sldId="260"/>
            <ac:picMk id="5" creationId="{957E2D55-0A44-26B5-C7B3-098EE5884025}"/>
          </ac:picMkLst>
        </pc:picChg>
      </pc:sldChg>
      <pc:sldChg chg="addSp modSp">
        <pc:chgData name="Balkhausen_Lukas" userId="S::lubalkhausen@schueler.berufskolleg.de::5b4fc433-fa5e-429a-af4c-7c825cb7330f" providerId="AD" clId="Web-{2BAC8A51-40BF-0D37-9660-F01F9BCCE01F}" dt="2023-04-21T07:19:53.890" v="55" actId="20577"/>
        <pc:sldMkLst>
          <pc:docMk/>
          <pc:sldMk cId="1463927132" sldId="262"/>
        </pc:sldMkLst>
        <pc:spChg chg="mod">
          <ac:chgData name="Balkhausen_Lukas" userId="S::lubalkhausen@schueler.berufskolleg.de::5b4fc433-fa5e-429a-af4c-7c825cb7330f" providerId="AD" clId="Web-{2BAC8A51-40BF-0D37-9660-F01F9BCCE01F}" dt="2023-04-21T07:19:53.890" v="55" actId="20577"/>
          <ac:spMkLst>
            <pc:docMk/>
            <pc:sldMk cId="1463927132" sldId="262"/>
            <ac:spMk id="2" creationId="{74C7334E-517A-BADD-8B9A-3C352768387C}"/>
          </ac:spMkLst>
        </pc:spChg>
        <pc:spChg chg="mod">
          <ac:chgData name="Balkhausen_Lukas" userId="S::lubalkhausen@schueler.berufskolleg.de::5b4fc433-fa5e-429a-af4c-7c825cb7330f" providerId="AD" clId="Web-{2BAC8A51-40BF-0D37-9660-F01F9BCCE01F}" dt="2023-04-21T07:16:53.071" v="29" actId="20577"/>
          <ac:spMkLst>
            <pc:docMk/>
            <pc:sldMk cId="1463927132" sldId="262"/>
            <ac:spMk id="3" creationId="{65BA86F3-0064-7B4C-E186-AE5043145339}"/>
          </ac:spMkLst>
        </pc:spChg>
        <pc:picChg chg="add mod">
          <ac:chgData name="Balkhausen_Lukas" userId="S::lubalkhausen@schueler.berufskolleg.de::5b4fc433-fa5e-429a-af4c-7c825cb7330f" providerId="AD" clId="Web-{2BAC8A51-40BF-0D37-9660-F01F9BCCE01F}" dt="2023-04-21T07:18:06.480" v="31" actId="1076"/>
          <ac:picMkLst>
            <pc:docMk/>
            <pc:sldMk cId="1463927132" sldId="262"/>
            <ac:picMk id="4" creationId="{0678409C-1845-8F68-F568-ABC1DF481A99}"/>
          </ac:picMkLst>
        </pc:picChg>
      </pc:sldChg>
    </pc:docChg>
  </pc:docChgLst>
  <pc:docChgLst>
    <pc:chgData name="Gastbenutzer" userId="S::urn:spo:anon#0102edabf8c4293e10fd6af53ef3ed2aaa98c2b8d04c42adc23d0c2a5eefcb30::" providerId="AD" clId="Web-{09887ACA-3CCC-B82A-5331-91F86FA0A891}"/>
    <pc:docChg chg="modSld">
      <pc:chgData name="Gastbenutzer" userId="S::urn:spo:anon#0102edabf8c4293e10fd6af53ef3ed2aaa98c2b8d04c42adc23d0c2a5eefcb30::" providerId="AD" clId="Web-{09887ACA-3CCC-B82A-5331-91F86FA0A891}" dt="2023-05-04T06:33:10.022" v="274" actId="20577"/>
      <pc:docMkLst>
        <pc:docMk/>
      </pc:docMkLst>
      <pc:sldChg chg="addSp delSp modSp addAnim modAnim">
        <pc:chgData name="Gastbenutzer" userId="S::urn:spo:anon#0102edabf8c4293e10fd6af53ef3ed2aaa98c2b8d04c42adc23d0c2a5eefcb30::" providerId="AD" clId="Web-{09887ACA-3CCC-B82A-5331-91F86FA0A891}" dt="2023-05-03T08:56:33.935" v="161" actId="20577"/>
        <pc:sldMkLst>
          <pc:docMk/>
          <pc:sldMk cId="1463927132" sldId="262"/>
        </pc:sldMkLst>
        <pc:spChg chg="add del mod">
          <ac:chgData name="Gastbenutzer" userId="S::urn:spo:anon#0102edabf8c4293e10fd6af53ef3ed2aaa98c2b8d04c42adc23d0c2a5eefcb30::" providerId="AD" clId="Web-{09887ACA-3CCC-B82A-5331-91F86FA0A891}" dt="2023-05-03T08:56:33.935" v="161" actId="20577"/>
          <ac:spMkLst>
            <pc:docMk/>
            <pc:sldMk cId="1463927132" sldId="262"/>
            <ac:spMk id="3" creationId="{65BA86F3-0064-7B4C-E186-AE5043145339}"/>
          </ac:spMkLst>
        </pc:spChg>
        <pc:spChg chg="add mod">
          <ac:chgData name="Gastbenutzer" userId="S::urn:spo:anon#0102edabf8c4293e10fd6af53ef3ed2aaa98c2b8d04c42adc23d0c2a5eefcb30::" providerId="AD" clId="Web-{09887ACA-3CCC-B82A-5331-91F86FA0A891}" dt="2023-05-03T08:52:27.724" v="154" actId="20577"/>
          <ac:spMkLst>
            <pc:docMk/>
            <pc:sldMk cId="1463927132" sldId="262"/>
            <ac:spMk id="24" creationId="{9279E5C0-1E9B-4B08-5175-2A839BDD4FAF}"/>
          </ac:spMkLst>
        </pc:spChg>
        <pc:graphicFrameChg chg="add del">
          <ac:chgData name="Gastbenutzer" userId="S::urn:spo:anon#0102edabf8c4293e10fd6af53ef3ed2aaa98c2b8d04c42adc23d0c2a5eefcb30::" providerId="AD" clId="Web-{09887ACA-3CCC-B82A-5331-91F86FA0A891}" dt="2023-05-03T08:49:31.031" v="132"/>
          <ac:graphicFrameMkLst>
            <pc:docMk/>
            <pc:sldMk cId="1463927132" sldId="262"/>
            <ac:graphicFrameMk id="14" creationId="{91C48F9A-F872-BEC7-3E33-67372CFACCB6}"/>
          </ac:graphicFrameMkLst>
        </pc:graphicFrameChg>
      </pc:sldChg>
      <pc:sldChg chg="addSp delSp modSp addAnim modAnim">
        <pc:chgData name="Gastbenutzer" userId="S::urn:spo:anon#0102edabf8c4293e10fd6af53ef3ed2aaa98c2b8d04c42adc23d0c2a5eefcb30::" providerId="AD" clId="Web-{09887ACA-3CCC-B82A-5331-91F86FA0A891}" dt="2023-05-03T08:43:17.894" v="130" actId="1076"/>
        <pc:sldMkLst>
          <pc:docMk/>
          <pc:sldMk cId="1747358728" sldId="265"/>
        </pc:sldMkLst>
        <pc:spChg chg="mod ord">
          <ac:chgData name="Gastbenutzer" userId="S::urn:spo:anon#0102edabf8c4293e10fd6af53ef3ed2aaa98c2b8d04c42adc23d0c2a5eefcb30::" providerId="AD" clId="Web-{09887ACA-3CCC-B82A-5331-91F86FA0A891}" dt="2023-05-03T08:28:26.568" v="94"/>
          <ac:spMkLst>
            <pc:docMk/>
            <pc:sldMk cId="1747358728" sldId="265"/>
            <ac:spMk id="3" creationId="{8E1E69A8-9693-6D4F-1E22-EDCA6D0C3C04}"/>
          </ac:spMkLst>
        </pc:spChg>
        <pc:spChg chg="add del mod ord">
          <ac:chgData name="Gastbenutzer" userId="S::urn:spo:anon#0102edabf8c4293e10fd6af53ef3ed2aaa98c2b8d04c42adc23d0c2a5eefcb30::" providerId="AD" clId="Web-{09887ACA-3CCC-B82A-5331-91F86FA0A891}" dt="2023-05-03T08:18:05.955" v="47"/>
          <ac:spMkLst>
            <pc:docMk/>
            <pc:sldMk cId="1747358728" sldId="265"/>
            <ac:spMk id="7" creationId="{5C9FD478-A637-0B33-5810-F0F9A5ADDA48}"/>
          </ac:spMkLst>
        </pc:spChg>
        <pc:spChg chg="add mod ord">
          <ac:chgData name="Gastbenutzer" userId="S::urn:spo:anon#0102edabf8c4293e10fd6af53ef3ed2aaa98c2b8d04c42adc23d0c2a5eefcb30::" providerId="AD" clId="Web-{09887ACA-3CCC-B82A-5331-91F86FA0A891}" dt="2023-05-03T08:22:35.104" v="65"/>
          <ac:spMkLst>
            <pc:docMk/>
            <pc:sldMk cId="1747358728" sldId="265"/>
            <ac:spMk id="10" creationId="{65C0E988-BF2B-A9C9-8A05-D1437440177F}"/>
          </ac:spMkLst>
        </pc:spChg>
        <pc:picChg chg="add del mod ord">
          <ac:chgData name="Gastbenutzer" userId="S::urn:spo:anon#0102edabf8c4293e10fd6af53ef3ed2aaa98c2b8d04c42adc23d0c2a5eefcb30::" providerId="AD" clId="Web-{09887ACA-3CCC-B82A-5331-91F86FA0A891}" dt="2023-05-03T08:15:05.496" v="27"/>
          <ac:picMkLst>
            <pc:docMk/>
            <pc:sldMk cId="1747358728" sldId="265"/>
            <ac:picMk id="6" creationId="{1FA834AD-61AA-5AE6-0666-F4122C361CD3}"/>
          </ac:picMkLst>
        </pc:picChg>
        <pc:picChg chg="add del mod ord">
          <ac:chgData name="Gastbenutzer" userId="S::urn:spo:anon#0102edabf8c4293e10fd6af53ef3ed2aaa98c2b8d04c42adc23d0c2a5eefcb30::" providerId="AD" clId="Web-{09887ACA-3CCC-B82A-5331-91F86FA0A891}" dt="2023-05-03T08:24:09.857" v="73"/>
          <ac:picMkLst>
            <pc:docMk/>
            <pc:sldMk cId="1747358728" sldId="265"/>
            <ac:picMk id="8" creationId="{D99AC122-8512-5DAC-C7AD-D749D7F709B2}"/>
          </ac:picMkLst>
        </pc:picChg>
        <pc:picChg chg="add mod ord">
          <ac:chgData name="Gastbenutzer" userId="S::urn:spo:anon#0102edabf8c4293e10fd6af53ef3ed2aaa98c2b8d04c42adc23d0c2a5eefcb30::" providerId="AD" clId="Web-{09887ACA-3CCC-B82A-5331-91F86FA0A891}" dt="2023-05-03T08:43:17.894" v="130" actId="1076"/>
          <ac:picMkLst>
            <pc:docMk/>
            <pc:sldMk cId="1747358728" sldId="265"/>
            <ac:picMk id="9" creationId="{4B2DC285-3EED-94DB-C811-5DCB0B74C4E3}"/>
          </ac:picMkLst>
        </pc:picChg>
        <pc:picChg chg="add mod ord modCrop">
          <ac:chgData name="Gastbenutzer" userId="S::urn:spo:anon#0102edabf8c4293e10fd6af53ef3ed2aaa98c2b8d04c42adc23d0c2a5eefcb30::" providerId="AD" clId="Web-{09887ACA-3CCC-B82A-5331-91F86FA0A891}" dt="2023-05-03T08:42:58.550" v="128" actId="1076"/>
          <ac:picMkLst>
            <pc:docMk/>
            <pc:sldMk cId="1747358728" sldId="265"/>
            <ac:picMk id="11" creationId="{2CB775CA-0715-AF78-6F27-B30D60D49BCE}"/>
          </ac:picMkLst>
        </pc:picChg>
        <pc:picChg chg="add del mod">
          <ac:chgData name="Gastbenutzer" userId="S::urn:spo:anon#0102edabf8c4293e10fd6af53ef3ed2aaa98c2b8d04c42adc23d0c2a5eefcb30::" providerId="AD" clId="Web-{09887ACA-3CCC-B82A-5331-91F86FA0A891}" dt="2023-05-03T08:25:03.718" v="82"/>
          <ac:picMkLst>
            <pc:docMk/>
            <pc:sldMk cId="1747358728" sldId="265"/>
            <ac:picMk id="12" creationId="{86BC0576-5A1A-8E4F-C112-68D4039BD500}"/>
          </ac:picMkLst>
        </pc:picChg>
        <pc:picChg chg="add del mod">
          <ac:chgData name="Gastbenutzer" userId="S::urn:spo:anon#0102edabf8c4293e10fd6af53ef3ed2aaa98c2b8d04c42adc23d0c2a5eefcb30::" providerId="AD" clId="Web-{09887ACA-3CCC-B82A-5331-91F86FA0A891}" dt="2023-05-03T08:25:26.969" v="85"/>
          <ac:picMkLst>
            <pc:docMk/>
            <pc:sldMk cId="1747358728" sldId="265"/>
            <ac:picMk id="13" creationId="{844694FA-8B20-9BA6-B037-B01CC7A7FA8B}"/>
          </ac:picMkLst>
        </pc:picChg>
      </pc:sldChg>
      <pc:sldChg chg="addSp delSp modSp addAnim delAnim modAnim">
        <pc:chgData name="Gastbenutzer" userId="S::urn:spo:anon#0102edabf8c4293e10fd6af53ef3ed2aaa98c2b8d04c42adc23d0c2a5eefcb30::" providerId="AD" clId="Web-{09887ACA-3CCC-B82A-5331-91F86FA0A891}" dt="2023-05-04T06:33:10.022" v="274" actId="20577"/>
        <pc:sldMkLst>
          <pc:docMk/>
          <pc:sldMk cId="3628035483" sldId="267"/>
        </pc:sldMkLst>
        <pc:spChg chg="add del mod">
          <ac:chgData name="Gastbenutzer" userId="S::urn:spo:anon#0102edabf8c4293e10fd6af53ef3ed2aaa98c2b8d04c42adc23d0c2a5eefcb30::" providerId="AD" clId="Web-{09887ACA-3CCC-B82A-5331-91F86FA0A891}" dt="2023-05-04T06:15:34.128" v="172"/>
          <ac:spMkLst>
            <pc:docMk/>
            <pc:sldMk cId="3628035483" sldId="267"/>
            <ac:spMk id="2" creationId="{A4AC1CA0-A0D2-7DFD-7A7F-D5C36A4D870F}"/>
          </ac:spMkLst>
        </pc:spChg>
        <pc:spChg chg="add mod">
          <ac:chgData name="Gastbenutzer" userId="S::urn:spo:anon#0102edabf8c4293e10fd6af53ef3ed2aaa98c2b8d04c42adc23d0c2a5eefcb30::" providerId="AD" clId="Web-{09887ACA-3CCC-B82A-5331-91F86FA0A891}" dt="2023-05-04T06:20:43.574" v="208" actId="14100"/>
          <ac:spMkLst>
            <pc:docMk/>
            <pc:sldMk cId="3628035483" sldId="267"/>
            <ac:spMk id="5" creationId="{2FBB5106-A3F5-8664-9E83-95DE6D6D34A0}"/>
          </ac:spMkLst>
        </pc:spChg>
        <pc:spChg chg="add mod">
          <ac:chgData name="Gastbenutzer" userId="S::urn:spo:anon#0102edabf8c4293e10fd6af53ef3ed2aaa98c2b8d04c42adc23d0c2a5eefcb30::" providerId="AD" clId="Web-{09887ACA-3CCC-B82A-5331-91F86FA0A891}" dt="2023-05-04T06:33:10.022" v="274" actId="20577"/>
          <ac:spMkLst>
            <pc:docMk/>
            <pc:sldMk cId="3628035483" sldId="267"/>
            <ac:spMk id="6" creationId="{C5E7A533-311A-EEE3-F51F-A221CA91A323}"/>
          </ac:spMkLst>
        </pc:spChg>
      </pc:sldChg>
    </pc:docChg>
  </pc:docChgLst>
  <pc:docChgLst>
    <pc:chgData clId="Web-{5B93849A-6CB2-4F82-A6A7-C46696454B52}"/>
    <pc:docChg chg="modSld">
      <pc:chgData name="" userId="" providerId="" clId="Web-{5B93849A-6CB2-4F82-A6A7-C46696454B52}" dt="2023-04-21T06:32:03.344" v="2" actId="20577"/>
      <pc:docMkLst>
        <pc:docMk/>
      </pc:docMkLst>
      <pc:sldChg chg="modSp">
        <pc:chgData name="" userId="" providerId="" clId="Web-{5B93849A-6CB2-4F82-A6A7-C46696454B52}" dt="2023-04-21T06:32:03.344" v="2" actId="20577"/>
        <pc:sldMkLst>
          <pc:docMk/>
          <pc:sldMk cId="1577499883" sldId="256"/>
        </pc:sldMkLst>
        <pc:spChg chg="mod">
          <ac:chgData name="" userId="" providerId="" clId="Web-{5B93849A-6CB2-4F82-A6A7-C46696454B52}" dt="2023-04-21T06:32:03.344" v="2" actId="20577"/>
          <ac:spMkLst>
            <pc:docMk/>
            <pc:sldMk cId="1577499883" sldId="256"/>
            <ac:spMk id="2" creationId="{00000000-0000-0000-0000-000000000000}"/>
          </ac:spMkLst>
        </pc:spChg>
      </pc:sldChg>
    </pc:docChg>
  </pc:docChgLst>
  <pc:docChgLst>
    <pc:chgData name="Hoff_Florian" userId="S::flhoff@schueler.berufskolleg.de::b1521456-a047-4f37-816c-4f6ed6e6b0ff" providerId="AD" clId="Web-{50564F07-940C-86FB-C035-70149C020F8B}"/>
    <pc:docChg chg="modSld">
      <pc:chgData name="Hoff_Florian" userId="S::flhoff@schueler.berufskolleg.de::b1521456-a047-4f37-816c-4f6ed6e6b0ff" providerId="AD" clId="Web-{50564F07-940C-86FB-C035-70149C020F8B}" dt="2023-04-24T07:29:14.782" v="4"/>
      <pc:docMkLst>
        <pc:docMk/>
      </pc:docMkLst>
      <pc:sldChg chg="addSp delSp modSp">
        <pc:chgData name="Hoff_Florian" userId="S::flhoff@schueler.berufskolleg.de::b1521456-a047-4f37-816c-4f6ed6e6b0ff" providerId="AD" clId="Web-{50564F07-940C-86FB-C035-70149C020F8B}" dt="2023-04-24T07:29:14.782" v="4"/>
        <pc:sldMkLst>
          <pc:docMk/>
          <pc:sldMk cId="1577499883" sldId="256"/>
        </pc:sldMkLst>
        <pc:picChg chg="add del mod">
          <ac:chgData name="Hoff_Florian" userId="S::flhoff@schueler.berufskolleg.de::b1521456-a047-4f37-816c-4f6ed6e6b0ff" providerId="AD" clId="Web-{50564F07-940C-86FB-C035-70149C020F8B}" dt="2023-04-24T07:29:14.782" v="4"/>
          <ac:picMkLst>
            <pc:docMk/>
            <pc:sldMk cId="1577499883" sldId="256"/>
            <ac:picMk id="8" creationId="{45F50CDC-450C-DDA1-F378-68FC57C09917}"/>
          </ac:picMkLst>
        </pc:picChg>
      </pc:sldChg>
    </pc:docChg>
  </pc:docChgLst>
  <pc:docChgLst>
    <pc:chgData name="Gastbenutzer" userId="S::urn:spo:anon#8e0061054acb99ded46a83157c971332486b536fef612c66f641cebbf375b0b5::" providerId="AD" clId="Web-{70BB7A24-D700-AC8E-6445-CC5113120261}"/>
    <pc:docChg chg="addSld modSld">
      <pc:chgData name="Gastbenutzer" userId="S::urn:spo:anon#8e0061054acb99ded46a83157c971332486b536fef612c66f641cebbf375b0b5::" providerId="AD" clId="Web-{70BB7A24-D700-AC8E-6445-CC5113120261}" dt="2023-04-28T07:27:15.425" v="489" actId="20577"/>
      <pc:docMkLst>
        <pc:docMk/>
      </pc:docMkLst>
      <pc:sldChg chg="modSp">
        <pc:chgData name="Gastbenutzer" userId="S::urn:spo:anon#8e0061054acb99ded46a83157c971332486b536fef612c66f641cebbf375b0b5::" providerId="AD" clId="Web-{70BB7A24-D700-AC8E-6445-CC5113120261}" dt="2023-04-28T06:56:32.824" v="152" actId="20577"/>
        <pc:sldMkLst>
          <pc:docMk/>
          <pc:sldMk cId="1577499883" sldId="256"/>
        </pc:sldMkLst>
        <pc:spChg chg="mod">
          <ac:chgData name="Gastbenutzer" userId="S::urn:spo:anon#8e0061054acb99ded46a83157c971332486b536fef612c66f641cebbf375b0b5::" providerId="AD" clId="Web-{70BB7A24-D700-AC8E-6445-CC5113120261}" dt="2023-04-28T06:56:32.824" v="152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Gastbenutzer" userId="S::urn:spo:anon#8e0061054acb99ded46a83157c971332486b536fef612c66f641cebbf375b0b5::" providerId="AD" clId="Web-{70BB7A24-D700-AC8E-6445-CC5113120261}" dt="2023-04-28T06:04:53.644" v="23" actId="20577"/>
        <pc:sldMkLst>
          <pc:docMk/>
          <pc:sldMk cId="1976720761" sldId="257"/>
        </pc:sldMkLst>
        <pc:spChg chg="mod">
          <ac:chgData name="Gastbenutzer" userId="S::urn:spo:anon#8e0061054acb99ded46a83157c971332486b536fef612c66f641cebbf375b0b5::" providerId="AD" clId="Web-{70BB7A24-D700-AC8E-6445-CC5113120261}" dt="2023-04-28T06:04:53.644" v="23" actId="20577"/>
          <ac:spMkLst>
            <pc:docMk/>
            <pc:sldMk cId="1976720761" sldId="257"/>
            <ac:spMk id="3" creationId="{5342F48C-27D8-1736-916C-5633F27F3AAC}"/>
          </ac:spMkLst>
        </pc:spChg>
      </pc:sldChg>
      <pc:sldChg chg="addSp modSp">
        <pc:chgData name="Gastbenutzer" userId="S::urn:spo:anon#8e0061054acb99ded46a83157c971332486b536fef612c66f641cebbf375b0b5::" providerId="AD" clId="Web-{70BB7A24-D700-AC8E-6445-CC5113120261}" dt="2023-04-28T06:12:49.740" v="55" actId="14100"/>
        <pc:sldMkLst>
          <pc:docMk/>
          <pc:sldMk cId="1424208163" sldId="259"/>
        </pc:sldMkLst>
        <pc:spChg chg="mod">
          <ac:chgData name="Gastbenutzer" userId="S::urn:spo:anon#8e0061054acb99ded46a83157c971332486b536fef612c66f641cebbf375b0b5::" providerId="AD" clId="Web-{70BB7A24-D700-AC8E-6445-CC5113120261}" dt="2023-04-28T06:12:49.740" v="55" actId="14100"/>
          <ac:spMkLst>
            <pc:docMk/>
            <pc:sldMk cId="1424208163" sldId="259"/>
            <ac:spMk id="3" creationId="{37595E2B-B9DE-E709-9F27-7B68B0D99AA2}"/>
          </ac:spMkLst>
        </pc:spChg>
        <pc:spChg chg="add mod ord">
          <ac:chgData name="Gastbenutzer" userId="S::urn:spo:anon#8e0061054acb99ded46a83157c971332486b536fef612c66f641cebbf375b0b5::" providerId="AD" clId="Web-{70BB7A24-D700-AC8E-6445-CC5113120261}" dt="2023-04-28T06:12:36.552" v="53" actId="14100"/>
          <ac:spMkLst>
            <pc:docMk/>
            <pc:sldMk cId="1424208163" sldId="259"/>
            <ac:spMk id="4" creationId="{5F2627DE-2143-FB77-F2B1-644011B959E5}"/>
          </ac:spMkLst>
        </pc:spChg>
        <pc:spChg chg="mod">
          <ac:chgData name="Gastbenutzer" userId="S::urn:spo:anon#8e0061054acb99ded46a83157c971332486b536fef612c66f641cebbf375b0b5::" providerId="AD" clId="Web-{70BB7A24-D700-AC8E-6445-CC5113120261}" dt="2023-04-28T06:12:41.443" v="54" actId="14100"/>
          <ac:spMkLst>
            <pc:docMk/>
            <pc:sldMk cId="1424208163" sldId="259"/>
            <ac:spMk id="8" creationId="{1F83EC1B-71B9-AE47-3497-0E114B60FCAB}"/>
          </ac:spMkLst>
        </pc:spChg>
      </pc:sldChg>
      <pc:sldChg chg="addSp delSp modSp modAnim">
        <pc:chgData name="Gastbenutzer" userId="S::urn:spo:anon#8e0061054acb99ded46a83157c971332486b536fef612c66f641cebbf375b0b5::" providerId="AD" clId="Web-{70BB7A24-D700-AC8E-6445-CC5113120261}" dt="2023-04-28T06:48:52.181" v="114" actId="14100"/>
        <pc:sldMkLst>
          <pc:docMk/>
          <pc:sldMk cId="2493644871" sldId="260"/>
        </pc:sldMkLst>
        <pc:spChg chg="mod">
          <ac:chgData name="Gastbenutzer" userId="S::urn:spo:anon#8e0061054acb99ded46a83157c971332486b536fef612c66f641cebbf375b0b5::" providerId="AD" clId="Web-{70BB7A24-D700-AC8E-6445-CC5113120261}" dt="2023-04-28T06:21:32.104" v="75" actId="20577"/>
          <ac:spMkLst>
            <pc:docMk/>
            <pc:sldMk cId="2493644871" sldId="260"/>
            <ac:spMk id="2" creationId="{84B765F6-1088-1C6E-11F7-1B0BEECFEB14}"/>
          </ac:spMkLst>
        </pc:spChg>
        <pc:spChg chg="add mod ord">
          <ac:chgData name="Gastbenutzer" userId="S::urn:spo:anon#8e0061054acb99ded46a83157c971332486b536fef612c66f641cebbf375b0b5::" providerId="AD" clId="Web-{70BB7A24-D700-AC8E-6445-CC5113120261}" dt="2023-04-28T06:24:06.234" v="77" actId="14100"/>
          <ac:spMkLst>
            <pc:docMk/>
            <pc:sldMk cId="2493644871" sldId="260"/>
            <ac:spMk id="5" creationId="{E8F396E9-9698-94A5-25C8-1F8FE38F916F}"/>
          </ac:spMkLst>
        </pc:spChg>
        <pc:picChg chg="add mod ord">
          <ac:chgData name="Gastbenutzer" userId="S::urn:spo:anon#8e0061054acb99ded46a83157c971332486b536fef612c66f641cebbf375b0b5::" providerId="AD" clId="Web-{70BB7A24-D700-AC8E-6445-CC5113120261}" dt="2023-04-28T06:48:24.290" v="110"/>
          <ac:picMkLst>
            <pc:docMk/>
            <pc:sldMk cId="2493644871" sldId="260"/>
            <ac:picMk id="7" creationId="{34D99241-67B0-4EB1-A317-87C396ED93F7}"/>
          </ac:picMkLst>
        </pc:picChg>
        <pc:picChg chg="mod ord">
          <ac:chgData name="Gastbenutzer" userId="S::urn:spo:anon#8e0061054acb99ded46a83157c971332486b536fef612c66f641cebbf375b0b5::" providerId="AD" clId="Web-{70BB7A24-D700-AC8E-6445-CC5113120261}" dt="2023-04-28T06:48:52.181" v="114" actId="14100"/>
          <ac:picMkLst>
            <pc:docMk/>
            <pc:sldMk cId="2493644871" sldId="260"/>
            <ac:picMk id="8" creationId="{A2222520-FF4C-2155-5D07-54C1738DA11F}"/>
          </ac:picMkLst>
        </pc:picChg>
        <pc:picChg chg="del mod">
          <ac:chgData name="Gastbenutzer" userId="S::urn:spo:anon#8e0061054acb99ded46a83157c971332486b536fef612c66f641cebbf375b0b5::" providerId="AD" clId="Web-{70BB7A24-D700-AC8E-6445-CC5113120261}" dt="2023-04-28T06:47:02.318" v="104"/>
          <ac:picMkLst>
            <pc:docMk/>
            <pc:sldMk cId="2493644871" sldId="260"/>
            <ac:picMk id="9" creationId="{920FFB00-9014-C8FB-87D3-D9BE9DBB9D0A}"/>
          </ac:picMkLst>
        </pc:picChg>
      </pc:sldChg>
      <pc:sldChg chg="addSp delSp modSp delAnim">
        <pc:chgData name="Gastbenutzer" userId="S::urn:spo:anon#8e0061054acb99ded46a83157c971332486b536fef612c66f641cebbf375b0b5::" providerId="AD" clId="Web-{70BB7A24-D700-AC8E-6445-CC5113120261}" dt="2023-04-28T07:18:28.436" v="314"/>
        <pc:sldMkLst>
          <pc:docMk/>
          <pc:sldMk cId="1463927132" sldId="262"/>
        </pc:sldMkLst>
        <pc:spChg chg="mod">
          <ac:chgData name="Gastbenutzer" userId="S::urn:spo:anon#8e0061054acb99ded46a83157c971332486b536fef612c66f641cebbf375b0b5::" providerId="AD" clId="Web-{70BB7A24-D700-AC8E-6445-CC5113120261}" dt="2023-04-28T07:17:30.903" v="312" actId="20577"/>
          <ac:spMkLst>
            <pc:docMk/>
            <pc:sldMk cId="1463927132" sldId="262"/>
            <ac:spMk id="3" creationId="{65BA86F3-0064-7B4C-E186-AE5043145339}"/>
          </ac:spMkLst>
        </pc:spChg>
        <pc:spChg chg="add mod">
          <ac:chgData name="Gastbenutzer" userId="S::urn:spo:anon#8e0061054acb99ded46a83157c971332486b536fef612c66f641cebbf375b0b5::" providerId="AD" clId="Web-{70BB7A24-D700-AC8E-6445-CC5113120261}" dt="2023-04-28T06:03:46.626" v="21"/>
          <ac:spMkLst>
            <pc:docMk/>
            <pc:sldMk cId="1463927132" sldId="262"/>
            <ac:spMk id="7" creationId="{C7EE039C-DF65-D46A-7BE8-C341EB5F1F8D}"/>
          </ac:spMkLst>
        </pc:spChg>
        <pc:spChg chg="add mod">
          <ac:chgData name="Gastbenutzer" userId="S::urn:spo:anon#8e0061054acb99ded46a83157c971332486b536fef612c66f641cebbf375b0b5::" providerId="AD" clId="Web-{70BB7A24-D700-AC8E-6445-CC5113120261}" dt="2023-04-28T06:01:31.615" v="20" actId="1076"/>
          <ac:spMkLst>
            <pc:docMk/>
            <pc:sldMk cId="1463927132" sldId="262"/>
            <ac:spMk id="8" creationId="{3D846083-C3A6-4AFC-141C-279F3D3A5597}"/>
          </ac:spMkLst>
        </pc:spChg>
        <pc:spChg chg="add mod ord">
          <ac:chgData name="Gastbenutzer" userId="S::urn:spo:anon#8e0061054acb99ded46a83157c971332486b536fef612c66f641cebbf375b0b5::" providerId="AD" clId="Web-{70BB7A24-D700-AC8E-6445-CC5113120261}" dt="2023-04-28T06:00:14.518" v="17"/>
          <ac:spMkLst>
            <pc:docMk/>
            <pc:sldMk cId="1463927132" sldId="262"/>
            <ac:spMk id="9" creationId="{C074FF54-1EB7-4B17-61D3-3815DD94C30F}"/>
          </ac:spMkLst>
        </pc:spChg>
        <pc:picChg chg="del">
          <ac:chgData name="Gastbenutzer" userId="S::urn:spo:anon#8e0061054acb99ded46a83157c971332486b536fef612c66f641cebbf375b0b5::" providerId="AD" clId="Web-{70BB7A24-D700-AC8E-6445-CC5113120261}" dt="2023-04-28T05:57:33.872" v="8"/>
          <ac:picMkLst>
            <pc:docMk/>
            <pc:sldMk cId="1463927132" sldId="262"/>
            <ac:picMk id="6" creationId="{15132521-44D2-623A-10E6-E95BDD5EF8E3}"/>
          </ac:picMkLst>
        </pc:picChg>
        <pc:picChg chg="del mod">
          <ac:chgData name="Gastbenutzer" userId="S::urn:spo:anon#8e0061054acb99ded46a83157c971332486b536fef612c66f641cebbf375b0b5::" providerId="AD" clId="Web-{70BB7A24-D700-AC8E-6445-CC5113120261}" dt="2023-04-28T07:18:28.436" v="314"/>
          <ac:picMkLst>
            <pc:docMk/>
            <pc:sldMk cId="1463927132" sldId="262"/>
            <ac:picMk id="6" creationId="{F437F9F9-A175-3B34-B84F-26369DE90A6D}"/>
          </ac:picMkLst>
        </pc:picChg>
        <pc:picChg chg="del ord">
          <ac:chgData name="Gastbenutzer" userId="S::urn:spo:anon#8e0061054acb99ded46a83157c971332486b536fef612c66f641cebbf375b0b5::" providerId="AD" clId="Web-{70BB7A24-D700-AC8E-6445-CC5113120261}" dt="2023-04-28T07:09:34.713" v="237"/>
          <ac:picMkLst>
            <pc:docMk/>
            <pc:sldMk cId="1463927132" sldId="262"/>
            <ac:picMk id="10" creationId="{C30EFE11-EFAB-1196-DAD2-B72A79AFF9EA}"/>
          </ac:picMkLst>
        </pc:picChg>
      </pc:sldChg>
      <pc:sldChg chg="modSp">
        <pc:chgData name="Gastbenutzer" userId="S::urn:spo:anon#8e0061054acb99ded46a83157c971332486b536fef612c66f641cebbf375b0b5::" providerId="AD" clId="Web-{70BB7A24-D700-AC8E-6445-CC5113120261}" dt="2023-04-28T07:27:15.425" v="489" actId="20577"/>
        <pc:sldMkLst>
          <pc:docMk/>
          <pc:sldMk cId="450861155" sldId="263"/>
        </pc:sldMkLst>
        <pc:spChg chg="mod">
          <ac:chgData name="Gastbenutzer" userId="S::urn:spo:anon#8e0061054acb99ded46a83157c971332486b536fef612c66f641cebbf375b0b5::" providerId="AD" clId="Web-{70BB7A24-D700-AC8E-6445-CC5113120261}" dt="2023-04-28T07:27:15.425" v="489" actId="20577"/>
          <ac:spMkLst>
            <pc:docMk/>
            <pc:sldMk cId="450861155" sldId="263"/>
            <ac:spMk id="2" creationId="{00D3D21F-FD1E-89B5-46AA-6EAF91B031A2}"/>
          </ac:spMkLst>
        </pc:spChg>
        <pc:picChg chg="mod">
          <ac:chgData name="Gastbenutzer" userId="S::urn:spo:anon#8e0061054acb99ded46a83157c971332486b536fef612c66f641cebbf375b0b5::" providerId="AD" clId="Web-{70BB7A24-D700-AC8E-6445-CC5113120261}" dt="2023-04-28T07:26:43.611" v="469" actId="1076"/>
          <ac:picMkLst>
            <pc:docMk/>
            <pc:sldMk cId="450861155" sldId="263"/>
            <ac:picMk id="3" creationId="{2734D66F-4B7A-B90E-073F-DACDE1AA84C3}"/>
          </ac:picMkLst>
        </pc:picChg>
        <pc:picChg chg="mod ord">
          <ac:chgData name="Gastbenutzer" userId="S::urn:spo:anon#8e0061054acb99ded46a83157c971332486b536fef612c66f641cebbf375b0b5::" providerId="AD" clId="Web-{70BB7A24-D700-AC8E-6445-CC5113120261}" dt="2023-04-28T07:26:40.533" v="468" actId="1076"/>
          <ac:picMkLst>
            <pc:docMk/>
            <pc:sldMk cId="450861155" sldId="263"/>
            <ac:picMk id="4" creationId="{5238756C-9263-D119-B618-02BB79F4A60B}"/>
          </ac:picMkLst>
        </pc:picChg>
        <pc:picChg chg="mod ord">
          <ac:chgData name="Gastbenutzer" userId="S::urn:spo:anon#8e0061054acb99ded46a83157c971332486b536fef612c66f641cebbf375b0b5::" providerId="AD" clId="Web-{70BB7A24-D700-AC8E-6445-CC5113120261}" dt="2023-04-28T07:25:43.906" v="458"/>
          <ac:picMkLst>
            <pc:docMk/>
            <pc:sldMk cId="450861155" sldId="263"/>
            <ac:picMk id="5" creationId="{ECC55492-9615-FF02-B26C-B395786A34EF}"/>
          </ac:picMkLst>
        </pc:picChg>
        <pc:picChg chg="mod">
          <ac:chgData name="Gastbenutzer" userId="S::urn:spo:anon#8e0061054acb99ded46a83157c971332486b536fef612c66f641cebbf375b0b5::" providerId="AD" clId="Web-{70BB7A24-D700-AC8E-6445-CC5113120261}" dt="2023-04-28T07:26:28.063" v="465" actId="1076"/>
          <ac:picMkLst>
            <pc:docMk/>
            <pc:sldMk cId="450861155" sldId="263"/>
            <ac:picMk id="6" creationId="{270B3CC9-7517-0156-9D98-AB0D3C9B1D94}"/>
          </ac:picMkLst>
        </pc:picChg>
      </pc:sldChg>
      <pc:sldChg chg="modSp">
        <pc:chgData name="Gastbenutzer" userId="S::urn:spo:anon#8e0061054acb99ded46a83157c971332486b536fef612c66f641cebbf375b0b5::" providerId="AD" clId="Web-{70BB7A24-D700-AC8E-6445-CC5113120261}" dt="2023-04-28T07:24:16.855" v="451" actId="20577"/>
        <pc:sldMkLst>
          <pc:docMk/>
          <pc:sldMk cId="1747358728" sldId="265"/>
        </pc:sldMkLst>
        <pc:spChg chg="mod">
          <ac:chgData name="Gastbenutzer" userId="S::urn:spo:anon#8e0061054acb99ded46a83157c971332486b536fef612c66f641cebbf375b0b5::" providerId="AD" clId="Web-{70BB7A24-D700-AC8E-6445-CC5113120261}" dt="2023-04-28T07:24:16.855" v="451" actId="20577"/>
          <ac:spMkLst>
            <pc:docMk/>
            <pc:sldMk cId="1747358728" sldId="265"/>
            <ac:spMk id="3" creationId="{8E1E69A8-9693-6D4F-1E22-EDCA6D0C3C04}"/>
          </ac:spMkLst>
        </pc:spChg>
      </pc:sldChg>
      <pc:sldChg chg="addSp modSp">
        <pc:chgData name="Gastbenutzer" userId="S::urn:spo:anon#8e0061054acb99ded46a83157c971332486b536fef612c66f641cebbf375b0b5::" providerId="AD" clId="Web-{70BB7A24-D700-AC8E-6445-CC5113120261}" dt="2023-04-28T06:54:20.584" v="149" actId="1076"/>
        <pc:sldMkLst>
          <pc:docMk/>
          <pc:sldMk cId="3648092082" sldId="266"/>
        </pc:sldMkLst>
        <pc:spChg chg="add mod">
          <ac:chgData name="Gastbenutzer" userId="S::urn:spo:anon#8e0061054acb99ded46a83157c971332486b536fef612c66f641cebbf375b0b5::" providerId="AD" clId="Web-{70BB7A24-D700-AC8E-6445-CC5113120261}" dt="2023-04-28T06:54:20.584" v="149" actId="1076"/>
          <ac:spMkLst>
            <pc:docMk/>
            <pc:sldMk cId="3648092082" sldId="266"/>
            <ac:spMk id="5" creationId="{2DEA131E-F38F-7AD0-92A4-E9208D8B426F}"/>
          </ac:spMkLst>
        </pc:spChg>
        <pc:picChg chg="mod">
          <ac:chgData name="Gastbenutzer" userId="S::urn:spo:anon#8e0061054acb99ded46a83157c971332486b536fef612c66f641cebbf375b0b5::" providerId="AD" clId="Web-{70BB7A24-D700-AC8E-6445-CC5113120261}" dt="2023-04-28T06:52:28.674" v="134" actId="1076"/>
          <ac:picMkLst>
            <pc:docMk/>
            <pc:sldMk cId="3648092082" sldId="266"/>
            <ac:picMk id="3" creationId="{7CA3240E-91DB-025D-F772-121128956F6C}"/>
          </ac:picMkLst>
        </pc:picChg>
      </pc:sldChg>
      <pc:sldChg chg="delSp new mod modTransition modClrScheme delAnim chgLayout">
        <pc:chgData name="Gastbenutzer" userId="S::urn:spo:anon#8e0061054acb99ded46a83157c971332486b536fef612c66f641cebbf375b0b5::" providerId="AD" clId="Web-{70BB7A24-D700-AC8E-6445-CC5113120261}" dt="2023-04-28T06:35:15.057" v="87"/>
        <pc:sldMkLst>
          <pc:docMk/>
          <pc:sldMk cId="3628035483" sldId="267"/>
        </pc:sldMkLst>
        <pc:spChg chg="del">
          <ac:chgData name="Gastbenutzer" userId="S::urn:spo:anon#8e0061054acb99ded46a83157c971332486b536fef612c66f641cebbf375b0b5::" providerId="AD" clId="Web-{70BB7A24-D700-AC8E-6445-CC5113120261}" dt="2023-04-28T06:26:18.286" v="83"/>
          <ac:spMkLst>
            <pc:docMk/>
            <pc:sldMk cId="3628035483" sldId="267"/>
            <ac:spMk id="2" creationId="{A0CE3C20-9CA6-A13A-9F71-E3EDC9D6DFDA}"/>
          </ac:spMkLst>
        </pc:spChg>
        <pc:spChg chg="del">
          <ac:chgData name="Gastbenutzer" userId="S::urn:spo:anon#8e0061054acb99ded46a83157c971332486b536fef612c66f641cebbf375b0b5::" providerId="AD" clId="Web-{70BB7A24-D700-AC8E-6445-CC5113120261}" dt="2023-04-28T06:26:18.286" v="83"/>
          <ac:spMkLst>
            <pc:docMk/>
            <pc:sldMk cId="3628035483" sldId="267"/>
            <ac:spMk id="3" creationId="{D009C7C5-0C0F-F9B2-0E27-FF8A73969752}"/>
          </ac:spMkLst>
        </pc:spChg>
      </pc:sldChg>
    </pc:docChg>
  </pc:docChgLst>
  <pc:docChgLst>
    <pc:chgData name="Gastbenutzer" userId="S::urn:spo:anon#0102edabf8c4293e10fd6af53ef3ed2aaa98c2b8d04c42adc23d0c2a5eefcb30::" providerId="AD" clId="Web-{DEBA074B-4426-8545-A898-EBD316580D51}"/>
    <pc:docChg chg="modSld">
      <pc:chgData name="Gastbenutzer" userId="S::urn:spo:anon#0102edabf8c4293e10fd6af53ef3ed2aaa98c2b8d04c42adc23d0c2a5eefcb30::" providerId="AD" clId="Web-{DEBA074B-4426-8545-A898-EBD316580D51}" dt="2023-04-21T07:28:54.004" v="239" actId="20577"/>
      <pc:docMkLst>
        <pc:docMk/>
      </pc:docMkLst>
      <pc:sldChg chg="modSp">
        <pc:chgData name="Gastbenutzer" userId="S::urn:spo:anon#0102edabf8c4293e10fd6af53ef3ed2aaa98c2b8d04c42adc23d0c2a5eefcb30::" providerId="AD" clId="Web-{DEBA074B-4426-8545-A898-EBD316580D51}" dt="2023-04-21T07:21:07.401" v="106"/>
        <pc:sldMkLst>
          <pc:docMk/>
          <pc:sldMk cId="2493644871" sldId="260"/>
        </pc:sldMkLst>
        <pc:spChg chg="mod">
          <ac:chgData name="Gastbenutzer" userId="S::urn:spo:anon#0102edabf8c4293e10fd6af53ef3ed2aaa98c2b8d04c42adc23d0c2a5eefcb30::" providerId="AD" clId="Web-{DEBA074B-4426-8545-A898-EBD316580D51}" dt="2023-04-21T07:16:52.190" v="10" actId="20577"/>
          <ac:spMkLst>
            <pc:docMk/>
            <pc:sldMk cId="2493644871" sldId="260"/>
            <ac:spMk id="2" creationId="{84B765F6-1088-1C6E-11F7-1B0BEECFEB14}"/>
          </ac:spMkLst>
        </pc:spChg>
        <pc:spChg chg="mod">
          <ac:chgData name="Gastbenutzer" userId="S::urn:spo:anon#0102edabf8c4293e10fd6af53ef3ed2aaa98c2b8d04c42adc23d0c2a5eefcb30::" providerId="AD" clId="Web-{DEBA074B-4426-8545-A898-EBD316580D51}" dt="2023-04-21T07:19:07.507" v="99" actId="20577"/>
          <ac:spMkLst>
            <pc:docMk/>
            <pc:sldMk cId="2493644871" sldId="260"/>
            <ac:spMk id="3" creationId="{A1AF7D34-31DD-21FA-6376-F7E183469AAD}"/>
          </ac:spMkLst>
        </pc:spChg>
        <pc:picChg chg="mod modCrop">
          <ac:chgData name="Gastbenutzer" userId="S::urn:spo:anon#0102edabf8c4293e10fd6af53ef3ed2aaa98c2b8d04c42adc23d0c2a5eefcb30::" providerId="AD" clId="Web-{DEBA074B-4426-8545-A898-EBD316580D51}" dt="2023-04-21T07:21:07.401" v="106"/>
          <ac:picMkLst>
            <pc:docMk/>
            <pc:sldMk cId="2493644871" sldId="260"/>
            <ac:picMk id="5" creationId="{957E2D55-0A44-26B5-C7B3-098EE5884025}"/>
          </ac:picMkLst>
        </pc:picChg>
      </pc:sldChg>
      <pc:sldChg chg="addSp modSp">
        <pc:chgData name="Gastbenutzer" userId="S::urn:spo:anon#0102edabf8c4293e10fd6af53ef3ed2aaa98c2b8d04c42adc23d0c2a5eefcb30::" providerId="AD" clId="Web-{DEBA074B-4426-8545-A898-EBD316580D51}" dt="2023-04-21T07:28:54.004" v="239" actId="20577"/>
        <pc:sldMkLst>
          <pc:docMk/>
          <pc:sldMk cId="1463927132" sldId="262"/>
        </pc:sldMkLst>
        <pc:spChg chg="mod">
          <ac:chgData name="Gastbenutzer" userId="S::urn:spo:anon#0102edabf8c4293e10fd6af53ef3ed2aaa98c2b8d04c42adc23d0c2a5eefcb30::" providerId="AD" clId="Web-{DEBA074B-4426-8545-A898-EBD316580D51}" dt="2023-04-21T07:28:54.004" v="239" actId="20577"/>
          <ac:spMkLst>
            <pc:docMk/>
            <pc:sldMk cId="1463927132" sldId="262"/>
            <ac:spMk id="3" creationId="{65BA86F3-0064-7B4C-E186-AE5043145339}"/>
          </ac:spMkLst>
        </pc:spChg>
        <pc:picChg chg="add mod">
          <ac:chgData name="Gastbenutzer" userId="S::urn:spo:anon#0102edabf8c4293e10fd6af53ef3ed2aaa98c2b8d04c42adc23d0c2a5eefcb30::" providerId="AD" clId="Web-{DEBA074B-4426-8545-A898-EBD316580D51}" dt="2023-04-21T07:28:00.571" v="213" actId="1076"/>
          <ac:picMkLst>
            <pc:docMk/>
            <pc:sldMk cId="1463927132" sldId="262"/>
            <ac:picMk id="5" creationId="{9550E6D1-535B-09E3-6DF2-F447C7FB7B81}"/>
          </ac:picMkLst>
        </pc:picChg>
      </pc:sldChg>
    </pc:docChg>
  </pc:docChgLst>
  <pc:docChgLst>
    <pc:chgData name="Gastbenutzer" userId="S::urn:spo:anon#0102edabf8c4293e10fd6af53ef3ed2aaa98c2b8d04c42adc23d0c2a5eefcb30::" providerId="AD" clId="Web-{0D30C871-718F-CD76-9C36-A1E7ED98CC54}"/>
    <pc:docChg chg="modSld">
      <pc:chgData name="Gastbenutzer" userId="S::urn:spo:anon#0102edabf8c4293e10fd6af53ef3ed2aaa98c2b8d04c42adc23d0c2a5eefcb30::" providerId="AD" clId="Web-{0D30C871-718F-CD76-9C36-A1E7ED98CC54}" dt="2023-04-21T12:22:10.510" v="163" actId="20577"/>
      <pc:docMkLst>
        <pc:docMk/>
      </pc:docMkLst>
      <pc:sldChg chg="modTransition">
        <pc:chgData name="Gastbenutzer" userId="S::urn:spo:anon#0102edabf8c4293e10fd6af53ef3ed2aaa98c2b8d04c42adc23d0c2a5eefcb30::" providerId="AD" clId="Web-{0D30C871-718F-CD76-9C36-A1E7ED98CC54}" dt="2023-04-21T10:32:48.989" v="66"/>
        <pc:sldMkLst>
          <pc:docMk/>
          <pc:sldMk cId="1976720761" sldId="257"/>
        </pc:sldMkLst>
      </pc:sldChg>
      <pc:sldChg chg="addSp delSp modSp mod modTransition setBg addAnim delAnim modAnim">
        <pc:chgData name="Gastbenutzer" userId="S::urn:spo:anon#0102edabf8c4293e10fd6af53ef3ed2aaa98c2b8d04c42adc23d0c2a5eefcb30::" providerId="AD" clId="Web-{0D30C871-718F-CD76-9C36-A1E7ED98CC54}" dt="2023-04-21T10:51:15.930" v="136" actId="1076"/>
        <pc:sldMkLst>
          <pc:docMk/>
          <pc:sldMk cId="1568360346" sldId="258"/>
        </pc:sldMkLst>
        <pc:spChg chg="mod ord">
          <ac:chgData name="Gastbenutzer" userId="S::urn:spo:anon#0102edabf8c4293e10fd6af53ef3ed2aaa98c2b8d04c42adc23d0c2a5eefcb30::" providerId="AD" clId="Web-{0D30C871-718F-CD76-9C36-A1E7ED98CC54}" dt="2023-04-21T10:41:04.645" v="97"/>
          <ac:spMkLst>
            <pc:docMk/>
            <pc:sldMk cId="1568360346" sldId="258"/>
            <ac:spMk id="2" creationId="{680CEBBC-87D2-9EBC-6AC0-F753B5A098DE}"/>
          </ac:spMkLst>
        </pc:spChg>
        <pc:spChg chg="mod">
          <ac:chgData name="Gastbenutzer" userId="S::urn:spo:anon#0102edabf8c4293e10fd6af53ef3ed2aaa98c2b8d04c42adc23d0c2a5eefcb30::" providerId="AD" clId="Web-{0D30C871-718F-CD76-9C36-A1E7ED98CC54}" dt="2023-04-21T10:50:24.538" v="133" actId="14100"/>
          <ac:spMkLst>
            <pc:docMk/>
            <pc:sldMk cId="1568360346" sldId="258"/>
            <ac:spMk id="3" creationId="{2A0DCA65-B2ED-CBC7-F48A-D43FF5FB8822}"/>
          </ac:spMkLst>
        </pc:spChg>
        <pc:spChg chg="add ord">
          <ac:chgData name="Gastbenutzer" userId="S::urn:spo:anon#0102edabf8c4293e10fd6af53ef3ed2aaa98c2b8d04c42adc23d0c2a5eefcb30::" providerId="AD" clId="Web-{0D30C871-718F-CD76-9C36-A1E7ED98CC54}" dt="2023-04-21T10:40:40.723" v="96"/>
          <ac:spMkLst>
            <pc:docMk/>
            <pc:sldMk cId="1568360346" sldId="258"/>
            <ac:spMk id="6" creationId="{57D175FC-84CC-4D12-A5E2-FA27D934E9CE}"/>
          </ac:spMkLst>
        </pc:spChg>
        <pc:spChg chg="add del">
          <ac:chgData name="Gastbenutzer" userId="S::urn:spo:anon#0102edabf8c4293e10fd6af53ef3ed2aaa98c2b8d04c42adc23d0c2a5eefcb30::" providerId="AD" clId="Web-{0D30C871-718F-CD76-9C36-A1E7ED98CC54}" dt="2023-04-21T10:01:36.304" v="4"/>
          <ac:spMkLst>
            <pc:docMk/>
            <pc:sldMk cId="1568360346" sldId="258"/>
            <ac:spMk id="9" creationId="{57D175FC-84CC-4D12-A5E2-FA27D934E9CE}"/>
          </ac:spMkLst>
        </pc:spChg>
        <pc:picChg chg="add mod ord modCrop">
          <ac:chgData name="Gastbenutzer" userId="S::urn:spo:anon#0102edabf8c4293e10fd6af53ef3ed2aaa98c2b8d04c42adc23d0c2a5eefcb30::" providerId="AD" clId="Web-{0D30C871-718F-CD76-9C36-A1E7ED98CC54}" dt="2023-04-21T10:51:15.930" v="136" actId="1076"/>
          <ac:picMkLst>
            <pc:docMk/>
            <pc:sldMk cId="1568360346" sldId="258"/>
            <ac:picMk id="4" creationId="{46CA64C8-FF1B-7081-D968-EE8AA9550684}"/>
          </ac:picMkLst>
        </pc:picChg>
        <pc:picChg chg="add mod ord modCrop">
          <ac:chgData name="Gastbenutzer" userId="S::urn:spo:anon#0102edabf8c4293e10fd6af53ef3ed2aaa98c2b8d04c42adc23d0c2a5eefcb30::" providerId="AD" clId="Web-{0D30C871-718F-CD76-9C36-A1E7ED98CC54}" dt="2023-04-21T10:48:39.394" v="126" actId="14100"/>
          <ac:picMkLst>
            <pc:docMk/>
            <pc:sldMk cId="1568360346" sldId="258"/>
            <ac:picMk id="5" creationId="{73C8373D-5AB9-F668-8DF8-22F88F47C09C}"/>
          </ac:picMkLst>
        </pc:picChg>
        <pc:cxnChg chg="add">
          <ac:chgData name="Gastbenutzer" userId="S::urn:spo:anon#0102edabf8c4293e10fd6af53ef3ed2aaa98c2b8d04c42adc23d0c2a5eefcb30::" providerId="AD" clId="Web-{0D30C871-718F-CD76-9C36-A1E7ED98CC54}" dt="2023-04-21T10:01:59.711" v="7"/>
          <ac:cxnSpMkLst>
            <pc:docMk/>
            <pc:sldMk cId="1568360346" sldId="258"/>
            <ac:cxnSpMk id="7" creationId="{8AC38328-2D50-4DDB-BD20-28DE12E4996E}"/>
          </ac:cxnSpMkLst>
        </pc:cxnChg>
        <pc:cxnChg chg="add del">
          <ac:chgData name="Gastbenutzer" userId="S::urn:spo:anon#0102edabf8c4293e10fd6af53ef3ed2aaa98c2b8d04c42adc23d0c2a5eefcb30::" providerId="AD" clId="Web-{0D30C871-718F-CD76-9C36-A1E7ED98CC54}" dt="2023-04-21T10:01:36.304" v="4"/>
          <ac:cxnSpMkLst>
            <pc:docMk/>
            <pc:sldMk cId="1568360346" sldId="258"/>
            <ac:cxnSpMk id="11" creationId="{8AC38328-2D50-4DDB-BD20-28DE12E4996E}"/>
          </ac:cxnSpMkLst>
        </pc:cxnChg>
      </pc:sldChg>
      <pc:sldChg chg="modSp addAnim delAnim modAnim">
        <pc:chgData name="Gastbenutzer" userId="S::urn:spo:anon#0102edabf8c4293e10fd6af53ef3ed2aaa98c2b8d04c42adc23d0c2a5eefcb30::" providerId="AD" clId="Web-{0D30C871-718F-CD76-9C36-A1E7ED98CC54}" dt="2023-04-21T12:22:10.510" v="163" actId="20577"/>
        <pc:sldMkLst>
          <pc:docMk/>
          <pc:sldMk cId="1424208163" sldId="259"/>
        </pc:sldMkLst>
        <pc:spChg chg="mod">
          <ac:chgData name="Gastbenutzer" userId="S::urn:spo:anon#0102edabf8c4293e10fd6af53ef3ed2aaa98c2b8d04c42adc23d0c2a5eefcb30::" providerId="AD" clId="Web-{0D30C871-718F-CD76-9C36-A1E7ED98CC54}" dt="2023-04-21T12:22:10.510" v="163" actId="20577"/>
          <ac:spMkLst>
            <pc:docMk/>
            <pc:sldMk cId="1424208163" sldId="259"/>
            <ac:spMk id="2" creationId="{AB0A9757-54D1-CA0A-D1F6-9BDE5EF07DAF}"/>
          </ac:spMkLst>
        </pc:spChg>
      </pc:sldChg>
    </pc:docChg>
  </pc:docChgLst>
  <pc:docChgLst>
    <pc:chgData name="Rosendahl_Finn" userId="S::firosendahl@schueler.berufskolleg.de::5b6670c0-d34e-4099-9f5d-2c8ab635f10d" providerId="AD" clId="Web-{37F2371E-84EA-3294-4E81-4B108FED0927}"/>
    <pc:docChg chg="modSld">
      <pc:chgData name="Rosendahl_Finn" userId="S::firosendahl@schueler.berufskolleg.de::5b6670c0-d34e-4099-9f5d-2c8ab635f10d" providerId="AD" clId="Web-{37F2371E-84EA-3294-4E81-4B108FED0927}" dt="2023-04-28T07:19:06.169" v="63" actId="20577"/>
      <pc:docMkLst>
        <pc:docMk/>
      </pc:docMkLst>
      <pc:sldChg chg="modSp">
        <pc:chgData name="Rosendahl_Finn" userId="S::firosendahl@schueler.berufskolleg.de::5b6670c0-d34e-4099-9f5d-2c8ab635f10d" providerId="AD" clId="Web-{37F2371E-84EA-3294-4E81-4B108FED0927}" dt="2023-04-28T06:27:32.270" v="1" actId="20577"/>
        <pc:sldMkLst>
          <pc:docMk/>
          <pc:sldMk cId="1424208163" sldId="259"/>
        </pc:sldMkLst>
        <pc:spChg chg="mod">
          <ac:chgData name="Rosendahl_Finn" userId="S::firosendahl@schueler.berufskolleg.de::5b6670c0-d34e-4099-9f5d-2c8ab635f10d" providerId="AD" clId="Web-{37F2371E-84EA-3294-4E81-4B108FED0927}" dt="2023-04-28T06:27:32.270" v="1" actId="20577"/>
          <ac:spMkLst>
            <pc:docMk/>
            <pc:sldMk cId="1424208163" sldId="259"/>
            <ac:spMk id="8" creationId="{1F83EC1B-71B9-AE47-3497-0E114B60FCAB}"/>
          </ac:spMkLst>
        </pc:spChg>
      </pc:sldChg>
      <pc:sldChg chg="addSp modSp addAnim modAnim">
        <pc:chgData name="Rosendahl_Finn" userId="S::firosendahl@schueler.berufskolleg.de::5b6670c0-d34e-4099-9f5d-2c8ab635f10d" providerId="AD" clId="Web-{37F2371E-84EA-3294-4E81-4B108FED0927}" dt="2023-04-28T06:42:01.696" v="36" actId="1076"/>
        <pc:sldMkLst>
          <pc:docMk/>
          <pc:sldMk cId="2493644871" sldId="260"/>
        </pc:sldMkLst>
        <pc:picChg chg="add mod">
          <ac:chgData name="Rosendahl_Finn" userId="S::firosendahl@schueler.berufskolleg.de::5b6670c0-d34e-4099-9f5d-2c8ab635f10d" providerId="AD" clId="Web-{37F2371E-84EA-3294-4E81-4B108FED0927}" dt="2023-04-28T06:39:42.172" v="31" actId="1076"/>
          <ac:picMkLst>
            <pc:docMk/>
            <pc:sldMk cId="2493644871" sldId="260"/>
            <ac:picMk id="8" creationId="{A2222520-FF4C-2155-5D07-54C1738DA11F}"/>
          </ac:picMkLst>
        </pc:picChg>
        <pc:picChg chg="add mod">
          <ac:chgData name="Rosendahl_Finn" userId="S::firosendahl@schueler.berufskolleg.de::5b6670c0-d34e-4099-9f5d-2c8ab635f10d" providerId="AD" clId="Web-{37F2371E-84EA-3294-4E81-4B108FED0927}" dt="2023-04-28T06:42:01.696" v="36" actId="1076"/>
          <ac:picMkLst>
            <pc:docMk/>
            <pc:sldMk cId="2493644871" sldId="260"/>
            <ac:picMk id="9" creationId="{920FFB00-9014-C8FB-87D3-D9BE9DBB9D0A}"/>
          </ac:picMkLst>
        </pc:picChg>
      </pc:sldChg>
      <pc:sldChg chg="addSp modSp">
        <pc:chgData name="Rosendahl_Finn" userId="S::firosendahl@schueler.berufskolleg.de::5b6670c0-d34e-4099-9f5d-2c8ab635f10d" providerId="AD" clId="Web-{37F2371E-84EA-3294-4E81-4B108FED0927}" dt="2023-04-28T07:19:06.169" v="63" actId="20577"/>
        <pc:sldMkLst>
          <pc:docMk/>
          <pc:sldMk cId="1463927132" sldId="262"/>
        </pc:sldMkLst>
        <pc:spChg chg="mod">
          <ac:chgData name="Rosendahl_Finn" userId="S::firosendahl@schueler.berufskolleg.de::5b6670c0-d34e-4099-9f5d-2c8ab635f10d" providerId="AD" clId="Web-{37F2371E-84EA-3294-4E81-4B108FED0927}" dt="2023-04-28T07:19:06.169" v="63" actId="20577"/>
          <ac:spMkLst>
            <pc:docMk/>
            <pc:sldMk cId="1463927132" sldId="262"/>
            <ac:spMk id="3" creationId="{65BA86F3-0064-7B4C-E186-AE5043145339}"/>
          </ac:spMkLst>
        </pc:spChg>
        <pc:picChg chg="add mod">
          <ac:chgData name="Rosendahl_Finn" userId="S::firosendahl@schueler.berufskolleg.de::5b6670c0-d34e-4099-9f5d-2c8ab635f10d" providerId="AD" clId="Web-{37F2371E-84EA-3294-4E81-4B108FED0927}" dt="2023-04-28T06:30:35.749" v="4" actId="14100"/>
          <ac:picMkLst>
            <pc:docMk/>
            <pc:sldMk cId="1463927132" sldId="262"/>
            <ac:picMk id="10" creationId="{C30EFE11-EFAB-1196-DAD2-B72A79AFF9EA}"/>
          </ac:picMkLst>
        </pc:picChg>
        <pc:picChg chg="add mod ord">
          <ac:chgData name="Rosendahl_Finn" userId="S::firosendahl@schueler.berufskolleg.de::5b6670c0-d34e-4099-9f5d-2c8ab635f10d" providerId="AD" clId="Web-{37F2371E-84EA-3294-4E81-4B108FED0927}" dt="2023-04-28T07:02:23.095" v="57" actId="688"/>
          <ac:picMkLst>
            <pc:docMk/>
            <pc:sldMk cId="1463927132" sldId="262"/>
            <ac:picMk id="11" creationId="{9872AE09-C0B2-6C65-DCF7-B06BC61C775C}"/>
          </ac:picMkLst>
        </pc:picChg>
      </pc:sldChg>
      <pc:sldChg chg="addSp modSp">
        <pc:chgData name="Rosendahl_Finn" userId="S::firosendahl@schueler.berufskolleg.de::5b6670c0-d34e-4099-9f5d-2c8ab635f10d" providerId="AD" clId="Web-{37F2371E-84EA-3294-4E81-4B108FED0927}" dt="2023-04-28T06:52:31.998" v="44" actId="14100"/>
        <pc:sldMkLst>
          <pc:docMk/>
          <pc:sldMk cId="450861155" sldId="263"/>
        </pc:sldMkLst>
        <pc:picChg chg="mod ord">
          <ac:chgData name="Rosendahl_Finn" userId="S::firosendahl@schueler.berufskolleg.de::5b6670c0-d34e-4099-9f5d-2c8ab635f10d" providerId="AD" clId="Web-{37F2371E-84EA-3294-4E81-4B108FED0927}" dt="2023-04-28T06:52:31.998" v="44" actId="14100"/>
          <ac:picMkLst>
            <pc:docMk/>
            <pc:sldMk cId="450861155" sldId="263"/>
            <ac:picMk id="4" creationId="{5238756C-9263-D119-B618-02BB79F4A60B}"/>
          </ac:picMkLst>
        </pc:picChg>
        <pc:picChg chg="add mod">
          <ac:chgData name="Rosendahl_Finn" userId="S::firosendahl@schueler.berufskolleg.de::5b6670c0-d34e-4099-9f5d-2c8ab635f10d" providerId="AD" clId="Web-{37F2371E-84EA-3294-4E81-4B108FED0927}" dt="2023-04-28T06:51:56.637" v="39" actId="14100"/>
          <ac:picMkLst>
            <pc:docMk/>
            <pc:sldMk cId="450861155" sldId="263"/>
            <ac:picMk id="5" creationId="{ECC55492-9615-FF02-B26C-B395786A34EF}"/>
          </ac:picMkLst>
        </pc:picChg>
      </pc:sldChg>
      <pc:sldChg chg="modSp">
        <pc:chgData name="Rosendahl_Finn" userId="S::firosendahl@schueler.berufskolleg.de::5b6670c0-d34e-4099-9f5d-2c8ab635f10d" providerId="AD" clId="Web-{37F2371E-84EA-3294-4E81-4B108FED0927}" dt="2023-04-28T07:09:08.025" v="58" actId="20577"/>
        <pc:sldMkLst>
          <pc:docMk/>
          <pc:sldMk cId="1747358728" sldId="265"/>
        </pc:sldMkLst>
        <pc:spChg chg="mod">
          <ac:chgData name="Rosendahl_Finn" userId="S::firosendahl@schueler.berufskolleg.de::5b6670c0-d34e-4099-9f5d-2c8ab635f10d" providerId="AD" clId="Web-{37F2371E-84EA-3294-4E81-4B108FED0927}" dt="2023-04-28T07:09:08.025" v="58" actId="20577"/>
          <ac:spMkLst>
            <pc:docMk/>
            <pc:sldMk cId="1747358728" sldId="265"/>
            <ac:spMk id="3" creationId="{8E1E69A8-9693-6D4F-1E22-EDCA6D0C3C04}"/>
          </ac:spMkLst>
        </pc:spChg>
      </pc:sldChg>
      <pc:sldChg chg="addSp delSp modSp">
        <pc:chgData name="Rosendahl_Finn" userId="S::firosendahl@schueler.berufskolleg.de::5b6670c0-d34e-4099-9f5d-2c8ab635f10d" providerId="AD" clId="Web-{37F2371E-84EA-3294-4E81-4B108FED0927}" dt="2023-04-28T06:35:18.250" v="19" actId="1076"/>
        <pc:sldMkLst>
          <pc:docMk/>
          <pc:sldMk cId="3648092082" sldId="266"/>
        </pc:sldMkLst>
        <pc:picChg chg="add del mod ord">
          <ac:chgData name="Rosendahl_Finn" userId="S::firosendahl@schueler.berufskolleg.de::5b6670c0-d34e-4099-9f5d-2c8ab635f10d" providerId="AD" clId="Web-{37F2371E-84EA-3294-4E81-4B108FED0927}" dt="2023-04-28T06:35:18.250" v="19" actId="1076"/>
          <ac:picMkLst>
            <pc:docMk/>
            <pc:sldMk cId="3648092082" sldId="266"/>
            <ac:picMk id="3" creationId="{7CA3240E-91DB-025D-F772-121128956F6C}"/>
          </ac:picMkLst>
        </pc:picChg>
      </pc:sldChg>
    </pc:docChg>
  </pc:docChgLst>
  <pc:docChgLst>
    <pc:chgData name="Balkhausen_Lukas" userId="S::lubalkhausen@schueler.berufskolleg.de::5b4fc433-fa5e-429a-af4c-7c825cb7330f" providerId="AD" clId="Web-{BC34DCDB-3494-45EE-00F8-004EEB3F7A39}"/>
    <pc:docChg chg="modSld">
      <pc:chgData name="Balkhausen_Lukas" userId="S::lubalkhausen@schueler.berufskolleg.de::5b4fc433-fa5e-429a-af4c-7c825cb7330f" providerId="AD" clId="Web-{BC34DCDB-3494-45EE-00F8-004EEB3F7A39}" dt="2023-05-15T17:47:33.489" v="86" actId="20577"/>
      <pc:docMkLst>
        <pc:docMk/>
      </pc:docMkLst>
      <pc:sldChg chg="modSp">
        <pc:chgData name="Balkhausen_Lukas" userId="S::lubalkhausen@schueler.berufskolleg.de::5b4fc433-fa5e-429a-af4c-7c825cb7330f" providerId="AD" clId="Web-{BC34DCDB-3494-45EE-00F8-004EEB3F7A39}" dt="2023-05-15T17:27:27.826" v="55" actId="20577"/>
        <pc:sldMkLst>
          <pc:docMk/>
          <pc:sldMk cId="1577499883" sldId="256"/>
        </pc:sldMkLst>
        <pc:spChg chg="mod">
          <ac:chgData name="Balkhausen_Lukas" userId="S::lubalkhausen@schueler.berufskolleg.de::5b4fc433-fa5e-429a-af4c-7c825cb7330f" providerId="AD" clId="Web-{BC34DCDB-3494-45EE-00F8-004EEB3F7A39}" dt="2023-05-15T17:27:27.826" v="55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Balkhausen_Lukas" userId="S::lubalkhausen@schueler.berufskolleg.de::5b4fc433-fa5e-429a-af4c-7c825cb7330f" providerId="AD" clId="Web-{BC34DCDB-3494-45EE-00F8-004EEB3F7A39}" dt="2023-05-15T17:47:33.489" v="86" actId="20577"/>
        <pc:sldMkLst>
          <pc:docMk/>
          <pc:sldMk cId="1976720761" sldId="257"/>
        </pc:sldMkLst>
        <pc:spChg chg="mod">
          <ac:chgData name="Balkhausen_Lukas" userId="S::lubalkhausen@schueler.berufskolleg.de::5b4fc433-fa5e-429a-af4c-7c825cb7330f" providerId="AD" clId="Web-{BC34DCDB-3494-45EE-00F8-004EEB3F7A39}" dt="2023-05-15T17:47:33.489" v="86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modSp">
        <pc:chgData name="Balkhausen_Lukas" userId="S::lubalkhausen@schueler.berufskolleg.de::5b4fc433-fa5e-429a-af4c-7c825cb7330f" providerId="AD" clId="Web-{BC34DCDB-3494-45EE-00F8-004EEB3F7A39}" dt="2023-05-15T17:41:17.868" v="59" actId="1076"/>
        <pc:sldMkLst>
          <pc:docMk/>
          <pc:sldMk cId="1463927132" sldId="262"/>
        </pc:sldMkLst>
        <pc:spChg chg="mod">
          <ac:chgData name="Balkhausen_Lukas" userId="S::lubalkhausen@schueler.berufskolleg.de::5b4fc433-fa5e-429a-af4c-7c825cb7330f" providerId="AD" clId="Web-{BC34DCDB-3494-45EE-00F8-004EEB3F7A39}" dt="2023-05-15T17:41:17.868" v="59" actId="1076"/>
          <ac:spMkLst>
            <pc:docMk/>
            <pc:sldMk cId="1463927132" sldId="262"/>
            <ac:spMk id="24" creationId="{9279E5C0-1E9B-4B08-5175-2A839BDD4FAF}"/>
          </ac:spMkLst>
        </pc:spChg>
        <pc:picChg chg="mod">
          <ac:chgData name="Balkhausen_Lukas" userId="S::lubalkhausen@schueler.berufskolleg.de::5b4fc433-fa5e-429a-af4c-7c825cb7330f" providerId="AD" clId="Web-{BC34DCDB-3494-45EE-00F8-004EEB3F7A39}" dt="2023-05-15T17:41:14.962" v="58" actId="1076"/>
          <ac:picMkLst>
            <pc:docMk/>
            <pc:sldMk cId="1463927132" sldId="262"/>
            <ac:picMk id="4" creationId="{0678409C-1845-8F68-F568-ABC1DF481A99}"/>
          </ac:picMkLst>
        </pc:picChg>
      </pc:sldChg>
      <pc:sldChg chg="modSp">
        <pc:chgData name="Balkhausen_Lukas" userId="S::lubalkhausen@schueler.berufskolleg.de::5b4fc433-fa5e-429a-af4c-7c825cb7330f" providerId="AD" clId="Web-{BC34DCDB-3494-45EE-00F8-004EEB3F7A39}" dt="2023-05-15T17:24:04.398" v="29" actId="20577"/>
        <pc:sldMkLst>
          <pc:docMk/>
          <pc:sldMk cId="3648092082" sldId="266"/>
        </pc:sldMkLst>
        <pc:spChg chg="mod">
          <ac:chgData name="Balkhausen_Lukas" userId="S::lubalkhausen@schueler.berufskolleg.de::5b4fc433-fa5e-429a-af4c-7c825cb7330f" providerId="AD" clId="Web-{BC34DCDB-3494-45EE-00F8-004EEB3F7A39}" dt="2023-05-15T17:24:04.398" v="29" actId="20577"/>
          <ac:spMkLst>
            <pc:docMk/>
            <pc:sldMk cId="3648092082" sldId="266"/>
            <ac:spMk id="6" creationId="{44CCE77C-E5A5-AE3C-69B7-AFB6264A8ACD}"/>
          </ac:spMkLst>
        </pc:spChg>
      </pc:sldChg>
    </pc:docChg>
  </pc:docChgLst>
  <pc:docChgLst>
    <pc:chgData name="Rosendahl_Finn" userId="S::firosendahl@schueler.berufskolleg.de::5b6670c0-d34e-4099-9f5d-2c8ab635f10d" providerId="AD" clId="Web-{29F42EE4-524D-ACCE-ECF3-C208A4047BBB}"/>
    <pc:docChg chg="modSld">
      <pc:chgData name="Rosendahl_Finn" userId="S::firosendahl@schueler.berufskolleg.de::5b6670c0-d34e-4099-9f5d-2c8ab635f10d" providerId="AD" clId="Web-{29F42EE4-524D-ACCE-ECF3-C208A4047BBB}" dt="2023-04-28T06:20:47.704" v="35"/>
      <pc:docMkLst>
        <pc:docMk/>
      </pc:docMkLst>
      <pc:sldChg chg="modSp addAnim delAnim modAnim">
        <pc:chgData name="Rosendahl_Finn" userId="S::firosendahl@schueler.berufskolleg.de::5b6670c0-d34e-4099-9f5d-2c8ab635f10d" providerId="AD" clId="Web-{29F42EE4-524D-ACCE-ECF3-C208A4047BBB}" dt="2023-04-28T06:20:47.704" v="35"/>
        <pc:sldMkLst>
          <pc:docMk/>
          <pc:sldMk cId="1976720761" sldId="257"/>
        </pc:sldMkLst>
        <pc:spChg chg="mod">
          <ac:chgData name="Rosendahl_Finn" userId="S::firosendahl@schueler.berufskolleg.de::5b6670c0-d34e-4099-9f5d-2c8ab635f10d" providerId="AD" clId="Web-{29F42EE4-524D-ACCE-ECF3-C208A4047BBB}" dt="2023-04-28T06:20:22.842" v="30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addSp modSp addAnim modAnim">
        <pc:chgData name="Rosendahl_Finn" userId="S::firosendahl@schueler.berufskolleg.de::5b6670c0-d34e-4099-9f5d-2c8ab635f10d" providerId="AD" clId="Web-{29F42EE4-524D-ACCE-ECF3-C208A4047BBB}" dt="2023-04-28T06:18:43.694" v="28"/>
        <pc:sldMkLst>
          <pc:docMk/>
          <pc:sldMk cId="1463927132" sldId="262"/>
        </pc:sldMkLst>
        <pc:picChg chg="add mod">
          <ac:chgData name="Rosendahl_Finn" userId="S::firosendahl@schueler.berufskolleg.de::5b6670c0-d34e-4099-9f5d-2c8ab635f10d" providerId="AD" clId="Web-{29F42EE4-524D-ACCE-ECF3-C208A4047BBB}" dt="2023-04-28T06:18:28.286" v="25" actId="688"/>
          <ac:picMkLst>
            <pc:docMk/>
            <pc:sldMk cId="1463927132" sldId="262"/>
            <ac:picMk id="6" creationId="{F437F9F9-A175-3B34-B84F-26369DE90A6D}"/>
          </ac:picMkLst>
        </pc:picChg>
      </pc:sldChg>
      <pc:sldChg chg="modSp modAnim">
        <pc:chgData name="Rosendahl_Finn" userId="S::firosendahl@schueler.berufskolleg.de::5b6670c0-d34e-4099-9f5d-2c8ab635f10d" providerId="AD" clId="Web-{29F42EE4-524D-ACCE-ECF3-C208A4047BBB}" dt="2023-04-28T06:08:13.145" v="15"/>
        <pc:sldMkLst>
          <pc:docMk/>
          <pc:sldMk cId="450861155" sldId="263"/>
        </pc:sldMkLst>
        <pc:spChg chg="mod">
          <ac:chgData name="Rosendahl_Finn" userId="S::firosendahl@schueler.berufskolleg.de::5b6670c0-d34e-4099-9f5d-2c8ab635f10d" providerId="AD" clId="Web-{29F42EE4-524D-ACCE-ECF3-C208A4047BBB}" dt="2023-04-28T06:07:58.097" v="13" actId="20577"/>
          <ac:spMkLst>
            <pc:docMk/>
            <pc:sldMk cId="450861155" sldId="263"/>
            <ac:spMk id="2" creationId="{00D3D21F-FD1E-89B5-46AA-6EAF91B031A2}"/>
          </ac:spMkLst>
        </pc:spChg>
      </pc:sldChg>
      <pc:sldChg chg="modTransition">
        <pc:chgData name="Rosendahl_Finn" userId="S::firosendahl@schueler.berufskolleg.de::5b6670c0-d34e-4099-9f5d-2c8ab635f10d" providerId="AD" clId="Web-{29F42EE4-524D-ACCE-ECF3-C208A4047BBB}" dt="2023-04-28T06:12:26.040" v="19"/>
        <pc:sldMkLst>
          <pc:docMk/>
          <pc:sldMk cId="3648092082" sldId="266"/>
        </pc:sldMkLst>
      </pc:sldChg>
    </pc:docChg>
  </pc:docChgLst>
  <pc:docChgLst>
    <pc:chgData name="Brixius_Justus" userId="S::jubrixius@schueler.berufskolleg.de::c9ba8ee0-a147-47ac-b5cb-2ef6c5825b4b" providerId="AD" clId="Web-{C07B3DBE-2812-5565-D341-1B5959DDD03C}"/>
    <pc:docChg chg="addSld delSld modSld">
      <pc:chgData name="Brixius_Justus" userId="S::jubrixius@schueler.berufskolleg.de::c9ba8ee0-a147-47ac-b5cb-2ef6c5825b4b" providerId="AD" clId="Web-{C07B3DBE-2812-5565-D341-1B5959DDD03C}" dt="2023-05-16T13:50:04.634" v="70"/>
      <pc:docMkLst>
        <pc:docMk/>
      </pc:docMkLst>
      <pc:sldChg chg="addSp delSp modSp addAnim modAnim">
        <pc:chgData name="Brixius_Justus" userId="S::jubrixius@schueler.berufskolleg.de::c9ba8ee0-a147-47ac-b5cb-2ef6c5825b4b" providerId="AD" clId="Web-{C07B3DBE-2812-5565-D341-1B5959DDD03C}" dt="2023-05-15T18:44:33.170" v="27"/>
        <pc:sldMkLst>
          <pc:docMk/>
          <pc:sldMk cId="2493644871" sldId="260"/>
        </pc:sldMkLst>
        <pc:picChg chg="del">
          <ac:chgData name="Brixius_Justus" userId="S::jubrixius@schueler.berufskolleg.de::c9ba8ee0-a147-47ac-b5cb-2ef6c5825b4b" providerId="AD" clId="Web-{C07B3DBE-2812-5565-D341-1B5959DDD03C}" dt="2023-05-15T18:41:43.057" v="0"/>
          <ac:picMkLst>
            <pc:docMk/>
            <pc:sldMk cId="2493644871" sldId="260"/>
            <ac:picMk id="18" creationId="{8C6E0480-B5DF-AA27-6075-978E70115044}"/>
          </ac:picMkLst>
        </pc:picChg>
        <pc:picChg chg="add del mod ord">
          <ac:chgData name="Brixius_Justus" userId="S::jubrixius@schueler.berufskolleg.de::c9ba8ee0-a147-47ac-b5cb-2ef6c5825b4b" providerId="AD" clId="Web-{C07B3DBE-2812-5565-D341-1B5959DDD03C}" dt="2023-05-15T18:43:53.185" v="15" actId="1076"/>
          <ac:picMkLst>
            <pc:docMk/>
            <pc:sldMk cId="2493644871" sldId="260"/>
            <ac:picMk id="19" creationId="{9A6E4B8F-06DA-7396-125B-6D6A3361F8D6}"/>
          </ac:picMkLst>
        </pc:picChg>
      </pc:sldChg>
      <pc:sldChg chg="addSp delSp modSp">
        <pc:chgData name="Brixius_Justus" userId="S::jubrixius@schueler.berufskolleg.de::c9ba8ee0-a147-47ac-b5cb-2ef6c5825b4b" providerId="AD" clId="Web-{C07B3DBE-2812-5565-D341-1B5959DDD03C}" dt="2023-05-16T13:50:04.634" v="70"/>
        <pc:sldMkLst>
          <pc:docMk/>
          <pc:sldMk cId="1463927132" sldId="262"/>
        </pc:sldMkLst>
        <pc:spChg chg="add del mod">
          <ac:chgData name="Brixius_Justus" userId="S::jubrixius@schueler.berufskolleg.de::c9ba8ee0-a147-47ac-b5cb-2ef6c5825b4b" providerId="AD" clId="Web-{C07B3DBE-2812-5565-D341-1B5959DDD03C}" dt="2023-05-16T13:50:04.634" v="70"/>
          <ac:spMkLst>
            <pc:docMk/>
            <pc:sldMk cId="1463927132" sldId="262"/>
            <ac:spMk id="11" creationId="{B94DBE4A-31CB-4732-BEDD-17BAC0F86005}"/>
          </ac:spMkLst>
        </pc:spChg>
      </pc:sldChg>
      <pc:sldChg chg="addSp delSp modSp addAnim delAnim modAnim">
        <pc:chgData name="Brixius_Justus" userId="S::jubrixius@schueler.berufskolleg.de::c9ba8ee0-a147-47ac-b5cb-2ef6c5825b4b" providerId="AD" clId="Web-{C07B3DBE-2812-5565-D341-1B5959DDD03C}" dt="2023-05-15T18:51:55.212" v="63" actId="20577"/>
        <pc:sldMkLst>
          <pc:docMk/>
          <pc:sldMk cId="3648092082" sldId="266"/>
        </pc:sldMkLst>
        <pc:spChg chg="mod">
          <ac:chgData name="Brixius_Justus" userId="S::jubrixius@schueler.berufskolleg.de::c9ba8ee0-a147-47ac-b5cb-2ef6c5825b4b" providerId="AD" clId="Web-{C07B3DBE-2812-5565-D341-1B5959DDD03C}" dt="2023-05-15T18:51:55.212" v="63" actId="20577"/>
          <ac:spMkLst>
            <pc:docMk/>
            <pc:sldMk cId="3648092082" sldId="266"/>
            <ac:spMk id="6" creationId="{44CCE77C-E5A5-AE3C-69B7-AFB6264A8ACD}"/>
          </ac:spMkLst>
        </pc:spChg>
        <pc:spChg chg="add mod">
          <ac:chgData name="Brixius_Justus" userId="S::jubrixius@schueler.berufskolleg.de::c9ba8ee0-a147-47ac-b5cb-2ef6c5825b4b" providerId="AD" clId="Web-{C07B3DBE-2812-5565-D341-1B5959DDD03C}" dt="2023-05-15T18:47:23.362" v="47" actId="1076"/>
          <ac:spMkLst>
            <pc:docMk/>
            <pc:sldMk cId="3648092082" sldId="266"/>
            <ac:spMk id="7" creationId="{8DC0E312-6833-2305-AF66-45F1DD2011E1}"/>
          </ac:spMkLst>
        </pc:spChg>
        <pc:spChg chg="add del mod">
          <ac:chgData name="Brixius_Justus" userId="S::jubrixius@schueler.berufskolleg.de::c9ba8ee0-a147-47ac-b5cb-2ef6c5825b4b" providerId="AD" clId="Web-{C07B3DBE-2812-5565-D341-1B5959DDD03C}" dt="2023-05-15T18:47:18.393" v="46"/>
          <ac:spMkLst>
            <pc:docMk/>
            <pc:sldMk cId="3648092082" sldId="266"/>
            <ac:spMk id="11" creationId="{C6323965-6DEF-EF79-66FC-F79CDF2F7BEF}"/>
          </ac:spMkLst>
        </pc:spChg>
        <pc:picChg chg="mod modCrop">
          <ac:chgData name="Brixius_Justus" userId="S::jubrixius@schueler.berufskolleg.de::c9ba8ee0-a147-47ac-b5cb-2ef6c5825b4b" providerId="AD" clId="Web-{C07B3DBE-2812-5565-D341-1B5959DDD03C}" dt="2023-05-15T18:45:49.078" v="30" actId="14100"/>
          <ac:picMkLst>
            <pc:docMk/>
            <pc:sldMk cId="3648092082" sldId="266"/>
            <ac:picMk id="3" creationId="{7CA3240E-91DB-025D-F772-121128956F6C}"/>
          </ac:picMkLst>
        </pc:picChg>
      </pc:sldChg>
      <pc:sldChg chg="new del">
        <pc:chgData name="Brixius_Justus" userId="S::jubrixius@schueler.berufskolleg.de::c9ba8ee0-a147-47ac-b5cb-2ef6c5825b4b" providerId="AD" clId="Web-{C07B3DBE-2812-5565-D341-1B5959DDD03C}" dt="2023-05-16T13:00:43.273" v="65"/>
        <pc:sldMkLst>
          <pc:docMk/>
          <pc:sldMk cId="1042359832" sldId="268"/>
        </pc:sldMkLst>
      </pc:sldChg>
    </pc:docChg>
  </pc:docChgLst>
  <pc:docChgLst>
    <pc:chgData name="Brixius_Justus" userId="S::jubrixius@schueler.berufskolleg.de::c9ba8ee0-a147-47ac-b5cb-2ef6c5825b4b" providerId="AD" clId="Web-{038135F2-573B-4F7D-E2D5-9BAE3F093895}"/>
    <pc:docChg chg="modSld">
      <pc:chgData name="Brixius_Justus" userId="S::jubrixius@schueler.berufskolleg.de::c9ba8ee0-a147-47ac-b5cb-2ef6c5825b4b" providerId="AD" clId="Web-{038135F2-573B-4F7D-E2D5-9BAE3F093895}" dt="2023-04-29T21:51:00.059" v="136"/>
      <pc:docMkLst>
        <pc:docMk/>
      </pc:docMkLst>
      <pc:sldChg chg="modSp modAnim">
        <pc:chgData name="Brixius_Justus" userId="S::jubrixius@schueler.berufskolleg.de::c9ba8ee0-a147-47ac-b5cb-2ef6c5825b4b" providerId="AD" clId="Web-{038135F2-573B-4F7D-E2D5-9BAE3F093895}" dt="2023-04-27T20:13:42.686" v="12"/>
        <pc:sldMkLst>
          <pc:docMk/>
          <pc:sldMk cId="1976720761" sldId="257"/>
        </pc:sldMkLst>
        <pc:spChg chg="mod">
          <ac:chgData name="Brixius_Justus" userId="S::jubrixius@schueler.berufskolleg.de::c9ba8ee0-a147-47ac-b5cb-2ef6c5825b4b" providerId="AD" clId="Web-{038135F2-573B-4F7D-E2D5-9BAE3F093895}" dt="2023-04-27T20:08:54.943" v="1"/>
          <ac:spMkLst>
            <pc:docMk/>
            <pc:sldMk cId="1976720761" sldId="257"/>
            <ac:spMk id="2" creationId="{BF11559B-8585-2810-A019-A60475333282}"/>
          </ac:spMkLst>
        </pc:spChg>
        <pc:spChg chg="mod">
          <ac:chgData name="Brixius_Justus" userId="S::jubrixius@schueler.berufskolleg.de::c9ba8ee0-a147-47ac-b5cb-2ef6c5825b4b" providerId="AD" clId="Web-{038135F2-573B-4F7D-E2D5-9BAE3F093895}" dt="2023-04-27T20:11:45.964" v="10" actId="20577"/>
          <ac:spMkLst>
            <pc:docMk/>
            <pc:sldMk cId="1976720761" sldId="257"/>
            <ac:spMk id="49" creationId="{FA77386F-D303-2AD1-9096-E837302DD449}"/>
          </ac:spMkLst>
        </pc:spChg>
      </pc:sldChg>
      <pc:sldChg chg="addSp delSp modSp addAnim delAnim modAnim">
        <pc:chgData name="Brixius_Justus" userId="S::jubrixius@schueler.berufskolleg.de::c9ba8ee0-a147-47ac-b5cb-2ef6c5825b4b" providerId="AD" clId="Web-{038135F2-573B-4F7D-E2D5-9BAE3F093895}" dt="2023-04-29T21:51:00.059" v="136"/>
        <pc:sldMkLst>
          <pc:docMk/>
          <pc:sldMk cId="1424208163" sldId="259"/>
        </pc:sldMkLst>
        <pc:spChg chg="mod">
          <ac:chgData name="Brixius_Justus" userId="S::jubrixius@schueler.berufskolleg.de::c9ba8ee0-a147-47ac-b5cb-2ef6c5825b4b" providerId="AD" clId="Web-{038135F2-573B-4F7D-E2D5-9BAE3F093895}" dt="2023-04-27T20:25:43.410" v="33" actId="1076"/>
          <ac:spMkLst>
            <pc:docMk/>
            <pc:sldMk cId="1424208163" sldId="259"/>
            <ac:spMk id="3" creationId="{37595E2B-B9DE-E709-9F27-7B68B0D99AA2}"/>
          </ac:spMkLst>
        </pc:spChg>
        <pc:spChg chg="add mod">
          <ac:chgData name="Brixius_Justus" userId="S::jubrixius@schueler.berufskolleg.de::c9ba8ee0-a147-47ac-b5cb-2ef6c5825b4b" providerId="AD" clId="Web-{038135F2-573B-4F7D-E2D5-9BAE3F093895}" dt="2023-04-27T20:28:02.445" v="104" actId="20577"/>
          <ac:spMkLst>
            <pc:docMk/>
            <pc:sldMk cId="1424208163" sldId="259"/>
            <ac:spMk id="8" creationId="{1F83EC1B-71B9-AE47-3497-0E114B60FCAB}"/>
          </ac:spMkLst>
        </pc:spChg>
        <pc:picChg chg="del">
          <ac:chgData name="Brixius_Justus" userId="S::jubrixius@schueler.berufskolleg.de::c9ba8ee0-a147-47ac-b5cb-2ef6c5825b4b" providerId="AD" clId="Web-{038135F2-573B-4F7D-E2D5-9BAE3F093895}" dt="2023-04-27T20:15:25.470" v="20"/>
          <ac:picMkLst>
            <pc:docMk/>
            <pc:sldMk cId="1424208163" sldId="259"/>
            <ac:picMk id="4" creationId="{E982AE25-85CA-8E17-1B2F-74DC803248F6}"/>
          </ac:picMkLst>
        </pc:picChg>
        <pc:picChg chg="mod">
          <ac:chgData name="Brixius_Justus" userId="S::jubrixius@schueler.berufskolleg.de::c9ba8ee0-a147-47ac-b5cb-2ef6c5825b4b" providerId="AD" clId="Web-{038135F2-573B-4F7D-E2D5-9BAE3F093895}" dt="2023-04-29T21:47:36.474" v="113" actId="1076"/>
          <ac:picMkLst>
            <pc:docMk/>
            <pc:sldMk cId="1424208163" sldId="259"/>
            <ac:picMk id="7" creationId="{97C49E76-A799-6D09-7B83-400CDFD06E16}"/>
          </ac:picMkLst>
        </pc:picChg>
        <pc:picChg chg="add del mod">
          <ac:chgData name="Brixius_Justus" userId="S::jubrixius@schueler.berufskolleg.de::c9ba8ee0-a147-47ac-b5cb-2ef6c5825b4b" providerId="AD" clId="Web-{038135F2-573B-4F7D-E2D5-9BAE3F093895}" dt="2023-04-29T21:50:12.979" v="133"/>
          <ac:picMkLst>
            <pc:docMk/>
            <pc:sldMk cId="1424208163" sldId="259"/>
            <ac:picMk id="11" creationId="{7FD70C3C-7E65-184E-3EE3-E23FC69C18F3}"/>
          </ac:picMkLst>
        </pc:picChg>
        <pc:picChg chg="add mod">
          <ac:chgData name="Brixius_Justus" userId="S::jubrixius@schueler.berufskolleg.de::c9ba8ee0-a147-47ac-b5cb-2ef6c5825b4b" providerId="AD" clId="Web-{038135F2-573B-4F7D-E2D5-9BAE3F093895}" dt="2023-04-29T21:49:01.195" v="122" actId="1076"/>
          <ac:picMkLst>
            <pc:docMk/>
            <pc:sldMk cId="1424208163" sldId="259"/>
            <ac:picMk id="12" creationId="{AF5CDE8C-1899-8400-E199-1C47A48FC7AC}"/>
          </ac:picMkLst>
        </pc:picChg>
        <pc:picChg chg="add mod">
          <ac:chgData name="Brixius_Justus" userId="S::jubrixius@schueler.berufskolleg.de::c9ba8ee0-a147-47ac-b5cb-2ef6c5825b4b" providerId="AD" clId="Web-{038135F2-573B-4F7D-E2D5-9BAE3F093895}" dt="2023-04-29T21:50:32.121" v="135" actId="1076"/>
          <ac:picMkLst>
            <pc:docMk/>
            <pc:sldMk cId="1424208163" sldId="259"/>
            <ac:picMk id="13" creationId="{E0773C1C-89E9-961B-4656-5D6D69A3BD79}"/>
          </ac:picMkLst>
        </pc:picChg>
      </pc:sldChg>
      <pc:sldChg chg="modSp">
        <pc:chgData name="Brixius_Justus" userId="S::jubrixius@schueler.berufskolleg.de::c9ba8ee0-a147-47ac-b5cb-2ef6c5825b4b" providerId="AD" clId="Web-{038135F2-573B-4F7D-E2D5-9BAE3F093895}" dt="2023-04-27T20:16:56.941" v="22" actId="20577"/>
        <pc:sldMkLst>
          <pc:docMk/>
          <pc:sldMk cId="1463927132" sldId="262"/>
        </pc:sldMkLst>
        <pc:spChg chg="mod">
          <ac:chgData name="Brixius_Justus" userId="S::jubrixius@schueler.berufskolleg.de::c9ba8ee0-a147-47ac-b5cb-2ef6c5825b4b" providerId="AD" clId="Web-{038135F2-573B-4F7D-E2D5-9BAE3F093895}" dt="2023-04-27T20:16:56.941" v="22" actId="20577"/>
          <ac:spMkLst>
            <pc:docMk/>
            <pc:sldMk cId="1463927132" sldId="262"/>
            <ac:spMk id="3" creationId="{65BA86F3-0064-7B4C-E186-AE5043145339}"/>
          </ac:spMkLst>
        </pc:spChg>
      </pc:sldChg>
      <pc:sldChg chg="addAnim modAnim">
        <pc:chgData name="Brixius_Justus" userId="S::jubrixius@schueler.berufskolleg.de::c9ba8ee0-a147-47ac-b5cb-2ef6c5825b4b" providerId="AD" clId="Web-{038135F2-573B-4F7D-E2D5-9BAE3F093895}" dt="2023-04-27T20:24:44.690" v="24"/>
        <pc:sldMkLst>
          <pc:docMk/>
          <pc:sldMk cId="1747358728" sldId="265"/>
        </pc:sldMkLst>
      </pc:sldChg>
    </pc:docChg>
  </pc:docChgLst>
  <pc:docChgLst>
    <pc:chgData name="Rosendahl_Finn" userId="S::firosendahl@schueler.berufskolleg.de::5b6670c0-d34e-4099-9f5d-2c8ab635f10d" providerId="AD" clId="Web-{7A277CD1-B84F-BD8C-8986-0479D3706AAD}"/>
    <pc:docChg chg="addSld modSld">
      <pc:chgData name="Rosendahl_Finn" userId="S::firosendahl@schueler.berufskolleg.de::5b6670c0-d34e-4099-9f5d-2c8ab635f10d" providerId="AD" clId="Web-{7A277CD1-B84F-BD8C-8986-0479D3706AAD}" dt="2023-04-21T06:37:54.170" v="11"/>
      <pc:docMkLst>
        <pc:docMk/>
      </pc:docMkLst>
      <pc:sldChg chg="addSp delSp modSp mod setClrOvrMap">
        <pc:chgData name="Rosendahl_Finn" userId="S::firosendahl@schueler.berufskolleg.de::5b6670c0-d34e-4099-9f5d-2c8ab635f10d" providerId="AD" clId="Web-{7A277CD1-B84F-BD8C-8986-0479D3706AAD}" dt="2023-04-21T06:37:30.326" v="0"/>
        <pc:sldMkLst>
          <pc:docMk/>
          <pc:sldMk cId="1577499883" sldId="256"/>
        </pc:sldMkLst>
        <pc:spChg chg="mod">
          <ac:chgData name="Rosendahl_Finn" userId="S::firosendahl@schueler.berufskolleg.de::5b6670c0-d34e-4099-9f5d-2c8ab635f10d" providerId="AD" clId="Web-{7A277CD1-B84F-BD8C-8986-0479D3706AAD}" dt="2023-04-21T06:37:30.326" v="0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Rosendahl_Finn" userId="S::firosendahl@schueler.berufskolleg.de::5b6670c0-d34e-4099-9f5d-2c8ab635f10d" providerId="AD" clId="Web-{7A277CD1-B84F-BD8C-8986-0479D3706AAD}" dt="2023-04-21T06:37:30.326" v="0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Rosendahl_Finn" userId="S::firosendahl@schueler.berufskolleg.de::5b6670c0-d34e-4099-9f5d-2c8ab635f10d" providerId="AD" clId="Web-{7A277CD1-B84F-BD8C-8986-0479D3706AAD}" dt="2023-04-21T06:37:30.326" v="0"/>
          <ac:spMkLst>
            <pc:docMk/>
            <pc:sldMk cId="1577499883" sldId="256"/>
            <ac:spMk id="18" creationId="{2FDF0794-1B86-42B2-B8C7-F60123E638ED}"/>
          </ac:spMkLst>
        </pc:spChg>
        <pc:spChg chg="del">
          <ac:chgData name="Rosendahl_Finn" userId="S::firosendahl@schueler.berufskolleg.de::5b6670c0-d34e-4099-9f5d-2c8ab635f10d" providerId="AD" clId="Web-{7A277CD1-B84F-BD8C-8986-0479D3706AAD}" dt="2023-04-21T06:37:30.326" v="0"/>
          <ac:spMkLst>
            <pc:docMk/>
            <pc:sldMk cId="1577499883" sldId="256"/>
            <ac:spMk id="20" creationId="{EAA48FC5-3C83-4F1B-BC33-DF0B588F8317}"/>
          </ac:spMkLst>
        </pc:spChg>
        <pc:spChg chg="add">
          <ac:chgData name="Rosendahl_Finn" userId="S::firosendahl@schueler.berufskolleg.de::5b6670c0-d34e-4099-9f5d-2c8ab635f10d" providerId="AD" clId="Web-{7A277CD1-B84F-BD8C-8986-0479D3706AAD}" dt="2023-04-21T06:37:30.326" v="0"/>
          <ac:spMkLst>
            <pc:docMk/>
            <pc:sldMk cId="1577499883" sldId="256"/>
            <ac:spMk id="27" creationId="{B8D726A5-7900-41B4-8D49-49B4A2010E7C}"/>
          </ac:spMkLst>
        </pc:spChg>
        <pc:picChg chg="mod">
          <ac:chgData name="Rosendahl_Finn" userId="S::firosendahl@schueler.berufskolleg.de::5b6670c0-d34e-4099-9f5d-2c8ab635f10d" providerId="AD" clId="Web-{7A277CD1-B84F-BD8C-8986-0479D3706AAD}" dt="2023-04-21T06:37:30.326" v="0"/>
          <ac:picMkLst>
            <pc:docMk/>
            <pc:sldMk cId="1577499883" sldId="256"/>
            <ac:picMk id="4" creationId="{5DE0736D-329D-0327-524D-33F2A27A361C}"/>
          </ac:picMkLst>
        </pc:picChg>
        <pc:cxnChg chg="del">
          <ac:chgData name="Rosendahl_Finn" userId="S::firosendahl@schueler.berufskolleg.de::5b6670c0-d34e-4099-9f5d-2c8ab635f10d" providerId="AD" clId="Web-{7A277CD1-B84F-BD8C-8986-0479D3706AAD}" dt="2023-04-21T06:37:30.326" v="0"/>
          <ac:cxnSpMkLst>
            <pc:docMk/>
            <pc:sldMk cId="1577499883" sldId="256"/>
            <ac:cxnSpMk id="22" creationId="{62F01714-1A39-4194-BD47-8A9960C59985}"/>
          </ac:cxnSpMkLst>
        </pc:cxnChg>
        <pc:cxnChg chg="add">
          <ac:chgData name="Rosendahl_Finn" userId="S::firosendahl@schueler.berufskolleg.de::5b6670c0-d34e-4099-9f5d-2c8ab635f10d" providerId="AD" clId="Web-{7A277CD1-B84F-BD8C-8986-0479D3706AAD}" dt="2023-04-21T06:37:30.326" v="0"/>
          <ac:cxnSpMkLst>
            <pc:docMk/>
            <pc:sldMk cId="1577499883" sldId="256"/>
            <ac:cxnSpMk id="29" creationId="{46E49661-E258-450C-8150-A91A6B30D1CD}"/>
          </ac:cxnSpMkLst>
        </pc:cxnChg>
      </pc:sldChg>
      <pc:sldChg chg="modSp">
        <pc:chgData name="Rosendahl_Finn" userId="S::firosendahl@schueler.berufskolleg.de::5b6670c0-d34e-4099-9f5d-2c8ab635f10d" providerId="AD" clId="Web-{7A277CD1-B84F-BD8C-8986-0479D3706AAD}" dt="2023-04-21T06:37:50.514" v="10" actId="20577"/>
        <pc:sldMkLst>
          <pc:docMk/>
          <pc:sldMk cId="1976720761" sldId="257"/>
        </pc:sldMkLst>
        <pc:spChg chg="mod">
          <ac:chgData name="Rosendahl_Finn" userId="S::firosendahl@schueler.berufskolleg.de::5b6670c0-d34e-4099-9f5d-2c8ab635f10d" providerId="AD" clId="Web-{7A277CD1-B84F-BD8C-8986-0479D3706AAD}" dt="2023-04-21T06:37:50.514" v="10" actId="20577"/>
          <ac:spMkLst>
            <pc:docMk/>
            <pc:sldMk cId="1976720761" sldId="257"/>
            <ac:spMk id="2" creationId="{BF11559B-8585-2810-A019-A60475333282}"/>
          </ac:spMkLst>
        </pc:spChg>
      </pc:sldChg>
      <pc:sldChg chg="new">
        <pc:chgData name="Rosendahl_Finn" userId="S::firosendahl@schueler.berufskolleg.de::5b6670c0-d34e-4099-9f5d-2c8ab635f10d" providerId="AD" clId="Web-{7A277CD1-B84F-BD8C-8986-0479D3706AAD}" dt="2023-04-21T06:37:54.170" v="11"/>
        <pc:sldMkLst>
          <pc:docMk/>
          <pc:sldMk cId="1568360346" sldId="258"/>
        </pc:sldMkLst>
      </pc:sldChg>
    </pc:docChg>
  </pc:docChgLst>
  <pc:docChgLst>
    <pc:chgData name="Rosendahl_Finn" userId="S::firosendahl@schueler.berufskolleg.de::5b6670c0-d34e-4099-9f5d-2c8ab635f10d" providerId="AD" clId="Web-{F2130B4E-8EEF-9EA2-5CED-9112E6AC41DF}"/>
    <pc:docChg chg="mod modSld addMainMaster delMainMaster modMainMaster setSldSz">
      <pc:chgData name="Rosendahl_Finn" userId="S::firosendahl@schueler.berufskolleg.de::5b6670c0-d34e-4099-9f5d-2c8ab635f10d" providerId="AD" clId="Web-{F2130B4E-8EEF-9EA2-5CED-9112E6AC41DF}" dt="2023-04-21T06:57:06.918" v="193"/>
      <pc:docMkLst>
        <pc:docMk/>
      </pc:docMkLst>
      <pc:sldChg chg="modSp mod modClrScheme chgLayout">
        <pc:chgData name="Rosendahl_Finn" userId="S::firosendahl@schueler.berufskolleg.de::5b6670c0-d34e-4099-9f5d-2c8ab635f10d" providerId="AD" clId="Web-{F2130B4E-8EEF-9EA2-5CED-9112E6AC41DF}" dt="2023-04-21T06:57:06.918" v="193"/>
        <pc:sldMkLst>
          <pc:docMk/>
          <pc:sldMk cId="1577499883" sldId="256"/>
        </pc:sldMkLst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577499883" sldId="256"/>
            <ac:spMk id="3" creationId="{00000000-0000-0000-0000-000000000000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577499883" sldId="256"/>
            <ac:spMk id="34" creationId="{2FDF0794-1B86-42B2-B8C7-F60123E638ED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577499883" sldId="256"/>
            <ac:spMk id="36" creationId="{EAA48FC5-3C83-4F1B-BC33-DF0B588F8317}"/>
          </ac:spMkLst>
        </pc:spChg>
        <pc:picChg chg="mod">
          <ac:chgData name="Rosendahl_Finn" userId="S::firosendahl@schueler.berufskolleg.de::5b6670c0-d34e-4099-9f5d-2c8ab635f10d" providerId="AD" clId="Web-{F2130B4E-8EEF-9EA2-5CED-9112E6AC41DF}" dt="2023-04-21T06:57:06.918" v="193"/>
          <ac:picMkLst>
            <pc:docMk/>
            <pc:sldMk cId="1577499883" sldId="256"/>
            <ac:picMk id="4" creationId="{5DE0736D-329D-0327-524D-33F2A27A361C}"/>
          </ac:picMkLst>
        </pc:picChg>
        <pc:cxnChg chg="mod">
          <ac:chgData name="Rosendahl_Finn" userId="S::firosendahl@schueler.berufskolleg.de::5b6670c0-d34e-4099-9f5d-2c8ab635f10d" providerId="AD" clId="Web-{F2130B4E-8EEF-9EA2-5CED-9112E6AC41DF}" dt="2023-04-21T06:57:06.918" v="193"/>
          <ac:cxnSpMkLst>
            <pc:docMk/>
            <pc:sldMk cId="1577499883" sldId="256"/>
            <ac:cxnSpMk id="38" creationId="{62F01714-1A39-4194-BD47-8A9960C59985}"/>
          </ac:cxnSpMkLst>
        </pc:cxnChg>
      </pc:sldChg>
      <pc:sldChg chg="addSp modSp mod setBg modClrScheme chgLayout">
        <pc:chgData name="Rosendahl_Finn" userId="S::firosendahl@schueler.berufskolleg.de::5b6670c0-d34e-4099-9f5d-2c8ab635f10d" providerId="AD" clId="Web-{F2130B4E-8EEF-9EA2-5CED-9112E6AC41DF}" dt="2023-04-21T06:57:06.918" v="193"/>
        <pc:sldMkLst>
          <pc:docMk/>
          <pc:sldMk cId="1976720761" sldId="257"/>
        </pc:sldMkLst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976720761" sldId="257"/>
            <ac:spMk id="2" creationId="{BF11559B-8585-2810-A019-A60475333282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46:37.971" v="41"/>
          <ac:spMkLst>
            <pc:docMk/>
            <pc:sldMk cId="1976720761" sldId="257"/>
            <ac:spMk id="3" creationId="{8F08C217-628A-193E-527F-4C7934BD7ABE}"/>
          </ac:spMkLst>
        </pc:spChg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976720761" sldId="257"/>
            <ac:spMk id="49" creationId="{FA77386F-D303-2AD1-9096-E837302DD449}"/>
          </ac:spMkLst>
        </pc:spChg>
        <pc:spChg chg="add 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976720761" sldId="257"/>
            <ac:spMk id="54" creationId="{27B7C6F6-4579-4D42-9857-ED1B2EE07B99}"/>
          </ac:spMkLst>
        </pc:spChg>
        <pc:spChg chg="add 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976720761" sldId="257"/>
            <ac:spMk id="56" creationId="{7E6D8249-E901-4E71-B15A-A7F5D7F7B0E1}"/>
          </ac:spMkLst>
        </pc:spChg>
        <pc:picChg chg="add mod">
          <ac:chgData name="Rosendahl_Finn" userId="S::firosendahl@schueler.berufskolleg.de::5b6670c0-d34e-4099-9f5d-2c8ab635f10d" providerId="AD" clId="Web-{F2130B4E-8EEF-9EA2-5CED-9112E6AC41DF}" dt="2023-04-21T06:57:06.918" v="193"/>
          <ac:picMkLst>
            <pc:docMk/>
            <pc:sldMk cId="1976720761" sldId="257"/>
            <ac:picMk id="5" creationId="{9CE6D415-0B61-790A-C090-D6DD2D66D81E}"/>
          </ac:picMkLst>
        </pc:picChg>
      </pc:sldChg>
      <pc:sldChg chg="modSp mod modClrScheme chgLayout">
        <pc:chgData name="Rosendahl_Finn" userId="S::firosendahl@schueler.berufskolleg.de::5b6670c0-d34e-4099-9f5d-2c8ab635f10d" providerId="AD" clId="Web-{F2130B4E-8EEF-9EA2-5CED-9112E6AC41DF}" dt="2023-04-21T06:57:06.918" v="193"/>
        <pc:sldMkLst>
          <pc:docMk/>
          <pc:sldMk cId="1568360346" sldId="258"/>
        </pc:sldMkLst>
        <pc:spChg chg="mod ord">
          <ac:chgData name="Rosendahl_Finn" userId="S::firosendahl@schueler.berufskolleg.de::5b6670c0-d34e-4099-9f5d-2c8ab635f10d" providerId="AD" clId="Web-{F2130B4E-8EEF-9EA2-5CED-9112E6AC41DF}" dt="2023-04-21T06:57:04.575" v="191"/>
          <ac:spMkLst>
            <pc:docMk/>
            <pc:sldMk cId="1568360346" sldId="258"/>
            <ac:spMk id="2" creationId="{680CEBBC-87D2-9EBC-6AC0-F753B5A098DE}"/>
          </ac:spMkLst>
        </pc:spChg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568360346" sldId="258"/>
            <ac:spMk id="3" creationId="{2A0DCA65-B2ED-CBC7-F48A-D43FF5FB8822}"/>
          </ac:spMkLst>
        </pc:spChg>
      </pc:sldChg>
      <pc:sldChg chg="addSp delSp modSp mod setBg modClrScheme chgLayout">
        <pc:chgData name="Rosendahl_Finn" userId="S::firosendahl@schueler.berufskolleg.de::5b6670c0-d34e-4099-9f5d-2c8ab635f10d" providerId="AD" clId="Web-{F2130B4E-8EEF-9EA2-5CED-9112E6AC41DF}" dt="2023-04-21T06:57:06.918" v="193"/>
        <pc:sldMkLst>
          <pc:docMk/>
          <pc:sldMk cId="1424208163" sldId="259"/>
        </pc:sldMkLst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424208163" sldId="259"/>
            <ac:spMk id="2" creationId="{AB0A9757-54D1-CA0A-D1F6-9BDE5EF07DAF}"/>
          </ac:spMkLst>
        </pc:spChg>
        <pc:spChg chg="mod or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424208163" sldId="259"/>
            <ac:spMk id="3" creationId="{37595E2B-B9DE-E709-9F27-7B68B0D99AA2}"/>
          </ac:spMkLst>
        </pc:spChg>
        <pc:spChg chg="add 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k cId="1424208163" sldId="259"/>
            <ac:spMk id="10" creationId="{CA4D39DB-AFA4-47BA-A7F2-13A71D210C66}"/>
          </ac:spMkLst>
        </pc:spChg>
        <pc:picChg chg="add del">
          <ac:chgData name="Rosendahl_Finn" userId="S::firosendahl@schueler.berufskolleg.de::5b6670c0-d34e-4099-9f5d-2c8ab635f10d" providerId="AD" clId="Web-{F2130B4E-8EEF-9EA2-5CED-9112E6AC41DF}" dt="2023-04-21T06:56:23.244" v="186"/>
          <ac:picMkLst>
            <pc:docMk/>
            <pc:sldMk cId="1424208163" sldId="259"/>
            <ac:picMk id="5" creationId="{7BB2BB3A-A452-3BB6-EEF3-FA6110523180}"/>
          </ac:picMkLst>
        </pc:picChg>
        <pc:picChg chg="add mod">
          <ac:chgData name="Rosendahl_Finn" userId="S::firosendahl@schueler.berufskolleg.de::5b6670c0-d34e-4099-9f5d-2c8ab635f10d" providerId="AD" clId="Web-{F2130B4E-8EEF-9EA2-5CED-9112E6AC41DF}" dt="2023-04-21T06:57:06.918" v="193"/>
          <ac:picMkLst>
            <pc:docMk/>
            <pc:sldMk cId="1424208163" sldId="259"/>
            <ac:picMk id="7" creationId="{97C49E76-A799-6D09-7B83-400CDFD06E16}"/>
          </ac:picMkLst>
        </pc:picChg>
      </pc:sldChg>
      <pc:sldChg chg="modSp">
        <pc:chgData name="Rosendahl_Finn" userId="S::firosendahl@schueler.berufskolleg.de::5b6670c0-d34e-4099-9f5d-2c8ab635f10d" providerId="AD" clId="Web-{F2130B4E-8EEF-9EA2-5CED-9112E6AC41DF}" dt="2023-04-21T06:50:52.691" v="178" actId="20577"/>
        <pc:sldMkLst>
          <pc:docMk/>
          <pc:sldMk cId="4220327368" sldId="259"/>
        </pc:sldMkLst>
        <pc:spChg chg="mod">
          <ac:chgData name="Rosendahl_Finn" userId="S::firosendahl@schueler.berufskolleg.de::5b6670c0-d34e-4099-9f5d-2c8ab635f10d" providerId="AD" clId="Web-{F2130B4E-8EEF-9EA2-5CED-9112E6AC41DF}" dt="2023-04-21T06:49:23.888" v="53" actId="20577"/>
          <ac:spMkLst>
            <pc:docMk/>
            <pc:sldMk cId="4220327368" sldId="259"/>
            <ac:spMk id="2" creationId="{FE30087E-3F5C-04E6-4F68-128FC313FFD9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0:52.691" v="178" actId="20577"/>
          <ac:spMkLst>
            <pc:docMk/>
            <pc:sldMk cId="4220327368" sldId="259"/>
            <ac:spMk id="3" creationId="{C803A420-ACDA-6531-E73C-8E3D545E2E96}"/>
          </ac:spMkLst>
        </pc:spChg>
      </pc:sldChg>
      <pc:sldMasterChg chg="modSp add del addSldLayout delSldLayout modSldLayout">
        <pc:chgData name="Rosendahl_Finn" userId="S::firosendahl@schueler.berufskolleg.de::5b6670c0-d34e-4099-9f5d-2c8ab635f10d" providerId="AD" clId="Web-{F2130B4E-8EEF-9EA2-5CED-9112E6AC41DF}" dt="2023-04-21T06:57:06.918" v="193"/>
        <pc:sldMasterMkLst>
          <pc:docMk/>
          <pc:sldMasterMk cId="1267630516" sldId="2147483660"/>
        </pc:sldMasterMkLst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asterMk cId="1267630516" sldId="2147483660"/>
            <ac:spMk id="2" creationId="{00000000-0000-0000-0000-000000000000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asterMk cId="1267630516" sldId="2147483660"/>
            <ac:spMk id="3" creationId="{00000000-0000-0000-0000-000000000000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asterMk cId="1267630516" sldId="2147483660"/>
            <ac:spMk id="4" creationId="{00000000-0000-0000-0000-000000000000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asterMk cId="1267630516" sldId="2147483660"/>
            <ac:spMk id="5" creationId="{00000000-0000-0000-0000-000000000000}"/>
          </ac:spMkLst>
        </pc:spChg>
        <pc:spChg chg="mod">
          <ac:chgData name="Rosendahl_Finn" userId="S::firosendahl@schueler.berufskolleg.de::5b6670c0-d34e-4099-9f5d-2c8ab635f10d" providerId="AD" clId="Web-{F2130B4E-8EEF-9EA2-5CED-9112E6AC41DF}" dt="2023-04-21T06:57:06.918" v="193"/>
          <ac:spMkLst>
            <pc:docMk/>
            <pc:sldMasterMk cId="1267630516" sldId="2147483660"/>
            <ac:spMk id="6" creationId="{00000000-0000-0000-0000-000000000000}"/>
          </ac:spMkLst>
        </pc:spChg>
        <pc:cxnChg chg="mod">
          <ac:chgData name="Rosendahl_Finn" userId="S::firosendahl@schueler.berufskolleg.de::5b6670c0-d34e-4099-9f5d-2c8ab635f10d" providerId="AD" clId="Web-{F2130B4E-8EEF-9EA2-5CED-9112E6AC41DF}" dt="2023-04-21T06:57:06.918" v="193"/>
          <ac:cxnSpMkLst>
            <pc:docMk/>
            <pc:sldMasterMk cId="1267630516" sldId="2147483660"/>
            <ac:cxnSpMk id="7" creationId="{00000000-0000-0000-0000-000000000000}"/>
          </ac:cxnSpMkLst>
        </pc:cxn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3952227304" sldId="2147483661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952227304" sldId="2147483661"/>
              <ac:spMk id="2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952227304" sldId="2147483661"/>
              <ac:spMk id="3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952227304" sldId="2147483661"/>
              <ac:spMk id="10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952227304" sldId="2147483661"/>
              <ac:spMk id="11" creationId="{00000000-0000-0000-0000-000000000000}"/>
            </ac:spMkLst>
          </pc:spChg>
          <pc:cxnChg chg="mod">
            <ac:chgData name="Rosendahl_Finn" userId="S::firosendahl@schueler.berufskolleg.de::5b6670c0-d34e-4099-9f5d-2c8ab635f10d" providerId="AD" clId="Web-{F2130B4E-8EEF-9EA2-5CED-9112E6AC41DF}" dt="2023-04-21T06:57:06.918" v="193"/>
            <ac:cxnSpMkLst>
              <pc:docMk/>
              <pc:sldMasterMk cId="1267630516" sldId="2147483660"/>
              <pc:sldLayoutMk cId="3952227304" sldId="2147483661"/>
              <ac:cxnSpMk id="8" creationId="{00000000-0000-0000-0000-000000000000}"/>
            </ac:cxnSpMkLst>
          </pc:cxnChg>
        </pc:sldLayoutChg>
        <pc:sldLayoutChg chg="add del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1267630516" sldId="2147483660"/>
            <pc:sldLayoutMk cId="1454597576" sldId="2147483662"/>
          </pc:sldLayoutMkLst>
        </pc:sldLayout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292652983" sldId="2147483663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92652983" sldId="2147483663"/>
              <ac:spMk id="2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92652983" sldId="2147483663"/>
              <ac:spMk id="3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92652983" sldId="2147483663"/>
              <ac:spMk id="9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92652983" sldId="2147483663"/>
              <ac:spMk id="11" creationId="{00000000-0000-0000-0000-000000000000}"/>
            </ac:spMkLst>
          </pc:spChg>
          <pc:cxnChg chg="mod">
            <ac:chgData name="Rosendahl_Finn" userId="S::firosendahl@schueler.berufskolleg.de::5b6670c0-d34e-4099-9f5d-2c8ab635f10d" providerId="AD" clId="Web-{F2130B4E-8EEF-9EA2-5CED-9112E6AC41DF}" dt="2023-04-21T06:57:06.918" v="193"/>
            <ac:cxnSpMkLst>
              <pc:docMk/>
              <pc:sldMasterMk cId="1267630516" sldId="2147483660"/>
              <pc:sldLayoutMk cId="292652983" sldId="2147483663"/>
              <ac:cxnSpMk id="8" creationId="{00000000-0000-0000-0000-000000000000}"/>
            </ac:cxnSpMkLst>
          </pc:cxnChg>
        </pc:sldLayout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2332805280" sldId="2147483664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332805280" sldId="2147483664"/>
              <ac:spMk id="2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332805280" sldId="2147483664"/>
              <ac:spMk id="3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332805280" sldId="2147483664"/>
              <ac:spMk id="4" creationId="{00000000-0000-0000-0000-000000000000}"/>
            </ac:spMkLst>
          </pc:spChg>
        </pc:sldLayout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636961567" sldId="2147483665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636961567" sldId="2147483665"/>
              <ac:spMk id="3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636961567" sldId="2147483665"/>
              <ac:spMk id="4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636961567" sldId="2147483665"/>
              <ac:spMk id="5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636961567" sldId="2147483665"/>
              <ac:spMk id="6" creationId="{00000000-0000-0000-0000-000000000000}"/>
            </ac:spMkLst>
          </pc:spChg>
        </pc:sldLayoutChg>
        <pc:sldLayoutChg chg="add del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1267630516" sldId="2147483660"/>
            <pc:sldLayoutMk cId="1840709842" sldId="2147483666"/>
          </pc:sldLayoutMkLst>
        </pc:sldLayoutChg>
        <pc:sldLayoutChg chg="add del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1267630516" sldId="2147483660"/>
            <pc:sldLayoutMk cId="2780300118" sldId="2147483667"/>
          </pc:sldLayoutMkLst>
        </pc:sldLayout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505891717" sldId="2147483668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505891717" sldId="2147483668"/>
              <ac:spMk id="3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505891717" sldId="2147483668"/>
              <ac:spMk id="4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505891717" sldId="2147483668"/>
              <ac:spMk id="8" creationId="{00000000-0000-0000-0000-000000000000}"/>
            </ac:spMkLst>
          </pc:spChg>
        </pc:sldLayout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3878610833" sldId="2147483669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878610833" sldId="2147483669"/>
              <ac:spMk id="2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878610833" sldId="2147483669"/>
              <ac:spMk id="3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3878610833" sldId="2147483669"/>
              <ac:spMk id="4" creationId="{00000000-0000-0000-0000-000000000000}"/>
            </ac:spMkLst>
          </pc:spChg>
          <pc:cxnChg chg="mod">
            <ac:chgData name="Rosendahl_Finn" userId="S::firosendahl@schueler.berufskolleg.de::5b6670c0-d34e-4099-9f5d-2c8ab635f10d" providerId="AD" clId="Web-{F2130B4E-8EEF-9EA2-5CED-9112E6AC41DF}" dt="2023-04-21T06:57:06.918" v="193"/>
            <ac:cxnSpMkLst>
              <pc:docMk/>
              <pc:sldMasterMk cId="1267630516" sldId="2147483660"/>
              <pc:sldLayoutMk cId="3878610833" sldId="2147483669"/>
              <ac:cxnSpMk id="8" creationId="{00000000-0000-0000-0000-000000000000}"/>
            </ac:cxnSpMkLst>
          </pc:cxnChg>
        </pc:sldLayoutChg>
        <pc:sldLayoutChg chg="add del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1267630516" sldId="2147483660"/>
            <pc:sldLayoutMk cId="2645263911" sldId="2147483670"/>
          </pc:sldLayoutMkLst>
        </pc:sldLayoutChg>
        <pc:sldLayoutChg chg="modSp add del">
          <pc:chgData name="Rosendahl_Finn" userId="S::firosendahl@schueler.berufskolleg.de::5b6670c0-d34e-4099-9f5d-2c8ab635f10d" providerId="AD" clId="Web-{F2130B4E-8EEF-9EA2-5CED-9112E6AC41DF}" dt="2023-04-21T06:57:06.918" v="193"/>
          <pc:sldLayoutMkLst>
            <pc:docMk/>
            <pc:sldMasterMk cId="1267630516" sldId="2147483660"/>
            <pc:sldLayoutMk cId="2904124438" sldId="2147483671"/>
          </pc:sldLayoutMkLst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904124438" sldId="2147483671"/>
              <ac:spMk id="2" creationId="{00000000-0000-0000-0000-000000000000}"/>
            </ac:spMkLst>
          </pc:spChg>
          <pc:spChg chg="mod">
            <ac:chgData name="Rosendahl_Finn" userId="S::firosendahl@schueler.berufskolleg.de::5b6670c0-d34e-4099-9f5d-2c8ab635f10d" providerId="AD" clId="Web-{F2130B4E-8EEF-9EA2-5CED-9112E6AC41DF}" dt="2023-04-21T06:57:06.918" v="193"/>
            <ac:spMkLst>
              <pc:docMk/>
              <pc:sldMasterMk cId="1267630516" sldId="2147483660"/>
              <pc:sldLayoutMk cId="2904124438" sldId="2147483671"/>
              <ac:spMk id="3" creationId="{00000000-0000-0000-0000-000000000000}"/>
            </ac:spMkLst>
          </pc:spChg>
          <pc:cxnChg chg="mod">
            <ac:chgData name="Rosendahl_Finn" userId="S::firosendahl@schueler.berufskolleg.de::5b6670c0-d34e-4099-9f5d-2c8ab635f10d" providerId="AD" clId="Web-{F2130B4E-8EEF-9EA2-5CED-9112E6AC41DF}" dt="2023-04-21T06:57:06.918" v="193"/>
            <ac:cxnSpMkLst>
              <pc:docMk/>
              <pc:sldMasterMk cId="1267630516" sldId="2147483660"/>
              <pc:sldLayoutMk cId="2904124438" sldId="2147483671"/>
              <ac:cxnSpMk id="7" creationId="{00000000-0000-0000-0000-000000000000}"/>
            </ac:cxnSpMkLst>
          </pc:cxnChg>
        </pc:sldLayoutChg>
      </pc:sldMasterChg>
      <pc:sldMasterChg chg="add del addSldLayout delSldLayout modSldLayout">
        <pc:chgData name="Rosendahl_Finn" userId="S::firosendahl@schueler.berufskolleg.de::5b6670c0-d34e-4099-9f5d-2c8ab635f10d" providerId="AD" clId="Web-{F2130B4E-8EEF-9EA2-5CED-9112E6AC41DF}" dt="2023-04-21T06:57:04.575" v="191"/>
        <pc:sldMasterMkLst>
          <pc:docMk/>
          <pc:sldMasterMk cId="2553811478" sldId="2147483672"/>
        </pc:sldMasterMkLst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2734367635" sldId="2147483673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1585352801" sldId="2147483674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26828347" sldId="2147483675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4248397471" sldId="2147483676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1272475573" sldId="2147483677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1709461506" sldId="2147483678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3821291164" sldId="2147483679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215631679" sldId="2147483680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2129334636" sldId="2147483681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3415777378" sldId="2147483682"/>
          </pc:sldLayoutMkLst>
        </pc:sldLayoutChg>
        <pc:sldLayoutChg chg="add del mod replId">
          <pc:chgData name="Rosendahl_Finn" userId="S::firosendahl@schueler.berufskolleg.de::5b6670c0-d34e-4099-9f5d-2c8ab635f10d" providerId="AD" clId="Web-{F2130B4E-8EEF-9EA2-5CED-9112E6AC41DF}" dt="2023-04-21T06:57:04.575" v="191"/>
          <pc:sldLayoutMkLst>
            <pc:docMk/>
            <pc:sldMasterMk cId="2553811478" sldId="2147483672"/>
            <pc:sldLayoutMk cId="779768005" sldId="2147483683"/>
          </pc:sldLayoutMkLst>
        </pc:sldLayoutChg>
      </pc:sldMasterChg>
    </pc:docChg>
  </pc:docChgLst>
  <pc:docChgLst>
    <pc:chgData name="Rosendahl_Finn" userId="S::firosendahl@schueler.berufskolleg.de::5b6670c0-d34e-4099-9f5d-2c8ab635f10d" providerId="AD" clId="Web-{403C703B-4A6A-F714-E651-A481ED03CA49}"/>
    <pc:docChg chg="modSld">
      <pc:chgData name="Rosendahl_Finn" userId="S::firosendahl@schueler.berufskolleg.de::5b6670c0-d34e-4099-9f5d-2c8ab635f10d" providerId="AD" clId="Web-{403C703B-4A6A-F714-E651-A481ED03CA49}" dt="2023-05-12T17:47:56.941" v="4" actId="14100"/>
      <pc:docMkLst>
        <pc:docMk/>
      </pc:docMkLst>
      <pc:sldChg chg="addSp modSp">
        <pc:chgData name="Rosendahl_Finn" userId="S::firosendahl@schueler.berufskolleg.de::5b6670c0-d34e-4099-9f5d-2c8ab635f10d" providerId="AD" clId="Web-{403C703B-4A6A-F714-E651-A481ED03CA49}" dt="2023-05-12T17:47:56.941" v="4" actId="14100"/>
        <pc:sldMkLst>
          <pc:docMk/>
          <pc:sldMk cId="1424208163" sldId="259"/>
        </pc:sldMkLst>
        <pc:picChg chg="add mod">
          <ac:chgData name="Rosendahl_Finn" userId="S::firosendahl@schueler.berufskolleg.de::5b6670c0-d34e-4099-9f5d-2c8ab635f10d" providerId="AD" clId="Web-{403C703B-4A6A-F714-E651-A481ED03CA49}" dt="2023-05-12T17:47:56.941" v="4" actId="14100"/>
          <ac:picMkLst>
            <pc:docMk/>
            <pc:sldMk cId="1424208163" sldId="259"/>
            <ac:picMk id="11" creationId="{03A74B4C-5DB0-051B-019C-677B13C4F2F0}"/>
          </ac:picMkLst>
        </pc:picChg>
      </pc:sldChg>
    </pc:docChg>
  </pc:docChgLst>
  <pc:docChgLst>
    <pc:chgData name="Rosendahl_Finn" userId="S::firosendahl@schueler.berufskolleg.de::5b6670c0-d34e-4099-9f5d-2c8ab635f10d" providerId="AD" clId="Web-{BA7C10AA-64C0-6A1F-35D9-7D1D54602B79}"/>
    <pc:docChg chg="modSld">
      <pc:chgData name="Rosendahl_Finn" userId="S::firosendahl@schueler.berufskolleg.de::5b6670c0-d34e-4099-9f5d-2c8ab635f10d" providerId="AD" clId="Web-{BA7C10AA-64C0-6A1F-35D9-7D1D54602B79}" dt="2023-04-21T07:26:26.359" v="342"/>
      <pc:docMkLst>
        <pc:docMk/>
      </pc:docMkLst>
      <pc:sldChg chg="modSp">
        <pc:chgData name="Rosendahl_Finn" userId="S::firosendahl@schueler.berufskolleg.de::5b6670c0-d34e-4099-9f5d-2c8ab635f10d" providerId="AD" clId="Web-{BA7C10AA-64C0-6A1F-35D9-7D1D54602B79}" dt="2023-04-21T07:04:19.901" v="3" actId="1076"/>
        <pc:sldMkLst>
          <pc:docMk/>
          <pc:sldMk cId="1577499883" sldId="256"/>
        </pc:sldMkLst>
        <pc:picChg chg="mod">
          <ac:chgData name="Rosendahl_Finn" userId="S::firosendahl@schueler.berufskolleg.de::5b6670c0-d34e-4099-9f5d-2c8ab635f10d" providerId="AD" clId="Web-{BA7C10AA-64C0-6A1F-35D9-7D1D54602B79}" dt="2023-04-21T07:04:19.901" v="3" actId="1076"/>
          <ac:picMkLst>
            <pc:docMk/>
            <pc:sldMk cId="1577499883" sldId="256"/>
            <ac:picMk id="4" creationId="{5DE0736D-329D-0327-524D-33F2A27A361C}"/>
          </ac:picMkLst>
        </pc:picChg>
      </pc:sldChg>
      <pc:sldChg chg="addAnim modAnim">
        <pc:chgData name="Rosendahl_Finn" userId="S::firosendahl@schueler.berufskolleg.de::5b6670c0-d34e-4099-9f5d-2c8ab635f10d" providerId="AD" clId="Web-{BA7C10AA-64C0-6A1F-35D9-7D1D54602B79}" dt="2023-04-21T07:26:26.359" v="342"/>
        <pc:sldMkLst>
          <pc:docMk/>
          <pc:sldMk cId="1976720761" sldId="257"/>
        </pc:sldMkLst>
      </pc:sldChg>
      <pc:sldChg chg="addSp delSp modSp">
        <pc:chgData name="Rosendahl_Finn" userId="S::firosendahl@schueler.berufskolleg.de::5b6670c0-d34e-4099-9f5d-2c8ab635f10d" providerId="AD" clId="Web-{BA7C10AA-64C0-6A1F-35D9-7D1D54602B79}" dt="2023-04-21T07:25:25.497" v="340" actId="20577"/>
        <pc:sldMkLst>
          <pc:docMk/>
          <pc:sldMk cId="2493644871" sldId="260"/>
        </pc:sldMkLst>
        <pc:spChg chg="mod">
          <ac:chgData name="Rosendahl_Finn" userId="S::firosendahl@schueler.berufskolleg.de::5b6670c0-d34e-4099-9f5d-2c8ab635f10d" providerId="AD" clId="Web-{BA7C10AA-64C0-6A1F-35D9-7D1D54602B79}" dt="2023-04-21T07:21:27.425" v="325" actId="14100"/>
          <ac:spMkLst>
            <pc:docMk/>
            <pc:sldMk cId="2493644871" sldId="260"/>
            <ac:spMk id="2" creationId="{84B765F6-1088-1C6E-11F7-1B0BEECFEB14}"/>
          </ac:spMkLst>
        </pc:spChg>
        <pc:spChg chg="mod">
          <ac:chgData name="Rosendahl_Finn" userId="S::firosendahl@schueler.berufskolleg.de::5b6670c0-d34e-4099-9f5d-2c8ab635f10d" providerId="AD" clId="Web-{BA7C10AA-64C0-6A1F-35D9-7D1D54602B79}" dt="2023-04-21T07:25:25.497" v="340" actId="20577"/>
          <ac:spMkLst>
            <pc:docMk/>
            <pc:sldMk cId="2493644871" sldId="260"/>
            <ac:spMk id="3" creationId="{A1AF7D34-31DD-21FA-6376-F7E183469AAD}"/>
          </ac:spMkLst>
        </pc:spChg>
        <pc:spChg chg="add">
          <ac:chgData name="Rosendahl_Finn" userId="S::firosendahl@schueler.berufskolleg.de::5b6670c0-d34e-4099-9f5d-2c8ab635f10d" providerId="AD" clId="Web-{BA7C10AA-64C0-6A1F-35D9-7D1D54602B79}" dt="2023-04-21T07:20:46.580" v="321"/>
          <ac:spMkLst>
            <pc:docMk/>
            <pc:sldMk cId="2493644871" sldId="260"/>
            <ac:spMk id="10" creationId="{57D175FC-84CC-4D12-A5E2-FA27D934E9CE}"/>
          </ac:spMkLst>
        </pc:spChg>
        <pc:picChg chg="add del mod ord">
          <ac:chgData name="Rosendahl_Finn" userId="S::firosendahl@schueler.berufskolleg.de::5b6670c0-d34e-4099-9f5d-2c8ab635f10d" providerId="AD" clId="Web-{BA7C10AA-64C0-6A1F-35D9-7D1D54602B79}" dt="2023-04-21T07:21:21.284" v="324"/>
          <ac:picMkLst>
            <pc:docMk/>
            <pc:sldMk cId="2493644871" sldId="260"/>
            <ac:picMk id="5" creationId="{957E2D55-0A44-26B5-C7B3-098EE5884025}"/>
          </ac:picMkLst>
        </pc:picChg>
        <pc:picChg chg="add mod ord">
          <ac:chgData name="Rosendahl_Finn" userId="S::firosendahl@schueler.berufskolleg.de::5b6670c0-d34e-4099-9f5d-2c8ab635f10d" providerId="AD" clId="Web-{BA7C10AA-64C0-6A1F-35D9-7D1D54602B79}" dt="2023-04-21T07:23:21.898" v="338" actId="1076"/>
          <ac:picMkLst>
            <pc:docMk/>
            <pc:sldMk cId="2493644871" sldId="260"/>
            <ac:picMk id="6" creationId="{ADA4AE80-C8F1-C951-7C3E-C18F00695DC1}"/>
          </ac:picMkLst>
        </pc:picChg>
        <pc:cxnChg chg="add">
          <ac:chgData name="Rosendahl_Finn" userId="S::firosendahl@schueler.berufskolleg.de::5b6670c0-d34e-4099-9f5d-2c8ab635f10d" providerId="AD" clId="Web-{BA7C10AA-64C0-6A1F-35D9-7D1D54602B79}" dt="2023-04-21T07:20:46.580" v="321"/>
          <ac:cxnSpMkLst>
            <pc:docMk/>
            <pc:sldMk cId="2493644871" sldId="260"/>
            <ac:cxnSpMk id="12" creationId="{8AC38328-2D50-4DDB-BD20-28DE12E4996E}"/>
          </ac:cxnSpMkLst>
        </pc:cxnChg>
      </pc:sldChg>
      <pc:sldChg chg="addSp modSp mod setBg">
        <pc:chgData name="Rosendahl_Finn" userId="S::firosendahl@schueler.berufskolleg.de::5b6670c0-d34e-4099-9f5d-2c8ab635f10d" providerId="AD" clId="Web-{BA7C10AA-64C0-6A1F-35D9-7D1D54602B79}" dt="2023-04-21T07:03:18.524" v="1"/>
        <pc:sldMkLst>
          <pc:docMk/>
          <pc:sldMk cId="2809302367" sldId="261"/>
        </pc:sldMkLst>
        <pc:spChg chg="mod">
          <ac:chgData name="Rosendahl_Finn" userId="S::firosendahl@schueler.berufskolleg.de::5b6670c0-d34e-4099-9f5d-2c8ab635f10d" providerId="AD" clId="Web-{BA7C10AA-64C0-6A1F-35D9-7D1D54602B79}" dt="2023-04-21T07:03:18.524" v="1"/>
          <ac:spMkLst>
            <pc:docMk/>
            <pc:sldMk cId="2809302367" sldId="261"/>
            <ac:spMk id="2" creationId="{50E7A71F-0E93-5380-59AC-69BB7151B183}"/>
          </ac:spMkLst>
        </pc:spChg>
        <pc:spChg chg="mod">
          <ac:chgData name="Rosendahl_Finn" userId="S::firosendahl@schueler.berufskolleg.de::5b6670c0-d34e-4099-9f5d-2c8ab635f10d" providerId="AD" clId="Web-{BA7C10AA-64C0-6A1F-35D9-7D1D54602B79}" dt="2023-04-21T07:03:18.524" v="1"/>
          <ac:spMkLst>
            <pc:docMk/>
            <pc:sldMk cId="2809302367" sldId="261"/>
            <ac:spMk id="3" creationId="{5FCFC88E-AEFB-EF83-15DC-074002D113A3}"/>
          </ac:spMkLst>
        </pc:spChg>
        <pc:spChg chg="add">
          <ac:chgData name="Rosendahl_Finn" userId="S::firosendahl@schueler.berufskolleg.de::5b6670c0-d34e-4099-9f5d-2c8ab635f10d" providerId="AD" clId="Web-{BA7C10AA-64C0-6A1F-35D9-7D1D54602B79}" dt="2023-04-21T07:03:18.524" v="1"/>
          <ac:spMkLst>
            <pc:docMk/>
            <pc:sldMk cId="2809302367" sldId="261"/>
            <ac:spMk id="9" creationId="{3A8EC506-B1DA-46A1-B44D-774E68468E13}"/>
          </ac:spMkLst>
        </pc:spChg>
        <pc:spChg chg="add">
          <ac:chgData name="Rosendahl_Finn" userId="S::firosendahl@schueler.berufskolleg.de::5b6670c0-d34e-4099-9f5d-2c8ab635f10d" providerId="AD" clId="Web-{BA7C10AA-64C0-6A1F-35D9-7D1D54602B79}" dt="2023-04-21T07:03:18.524" v="1"/>
          <ac:spMkLst>
            <pc:docMk/>
            <pc:sldMk cId="2809302367" sldId="261"/>
            <ac:spMk id="11" creationId="{BFF30785-305E-45D7-984F-5AA93D3CA561}"/>
          </ac:spMkLst>
        </pc:spChg>
        <pc:spChg chg="add">
          <ac:chgData name="Rosendahl_Finn" userId="S::firosendahl@schueler.berufskolleg.de::5b6670c0-d34e-4099-9f5d-2c8ab635f10d" providerId="AD" clId="Web-{BA7C10AA-64C0-6A1F-35D9-7D1D54602B79}" dt="2023-04-21T07:03:18.524" v="1"/>
          <ac:spMkLst>
            <pc:docMk/>
            <pc:sldMk cId="2809302367" sldId="261"/>
            <ac:spMk id="15" creationId="{C6D18C07-B1F9-42F0-8956-B88FC37A674C}"/>
          </ac:spMkLst>
        </pc:spChg>
        <pc:picChg chg="add mod">
          <ac:chgData name="Rosendahl_Finn" userId="S::firosendahl@schueler.berufskolleg.de::5b6670c0-d34e-4099-9f5d-2c8ab635f10d" providerId="AD" clId="Web-{BA7C10AA-64C0-6A1F-35D9-7D1D54602B79}" dt="2023-04-21T07:03:18.524" v="1"/>
          <ac:picMkLst>
            <pc:docMk/>
            <pc:sldMk cId="2809302367" sldId="261"/>
            <ac:picMk id="4" creationId="{7EDB4B60-E63D-29B2-1E89-5522CFF57101}"/>
          </ac:picMkLst>
        </pc:picChg>
        <pc:cxnChg chg="add">
          <ac:chgData name="Rosendahl_Finn" userId="S::firosendahl@schueler.berufskolleg.de::5b6670c0-d34e-4099-9f5d-2c8ab635f10d" providerId="AD" clId="Web-{BA7C10AA-64C0-6A1F-35D9-7D1D54602B79}" dt="2023-04-21T07:03:18.524" v="1"/>
          <ac:cxnSpMkLst>
            <pc:docMk/>
            <pc:sldMk cId="2809302367" sldId="261"/>
            <ac:cxnSpMk id="13" creationId="{15E01FA5-D766-43CA-A83D-E7CF3F04E96F}"/>
          </ac:cxnSpMkLst>
        </pc:cxnChg>
      </pc:sldChg>
    </pc:docChg>
  </pc:docChgLst>
  <pc:docChgLst>
    <pc:chgData name="Gastbenutzer" userId="S::urn:spo:anon#0102edabf8c4293e10fd6af53ef3ed2aaa98c2b8d04c42adc23d0c2a5eefcb30::" providerId="AD" clId="Web-{AFC4D8B6-1BF0-E9B3-5B11-DD4BDFAAA013}"/>
    <pc:docChg chg="addSld delSld modSld">
      <pc:chgData name="Gastbenutzer" userId="S::urn:spo:anon#0102edabf8c4293e10fd6af53ef3ed2aaa98c2b8d04c42adc23d0c2a5eefcb30::" providerId="AD" clId="Web-{AFC4D8B6-1BF0-E9B3-5B11-DD4BDFAAA013}" dt="2023-04-21T15:14:40.155" v="270"/>
      <pc:docMkLst>
        <pc:docMk/>
      </pc:docMkLst>
      <pc:sldChg chg="modSp modAnim">
        <pc:chgData name="Gastbenutzer" userId="S::urn:spo:anon#0102edabf8c4293e10fd6af53ef3ed2aaa98c2b8d04c42adc23d0c2a5eefcb30::" providerId="AD" clId="Web-{AFC4D8B6-1BF0-E9B3-5B11-DD4BDFAAA013}" dt="2023-04-21T14:30:02.092" v="197" actId="20577"/>
        <pc:sldMkLst>
          <pc:docMk/>
          <pc:sldMk cId="1577499883" sldId="256"/>
        </pc:sldMkLst>
        <pc:spChg chg="mod">
          <ac:chgData name="Gastbenutzer" userId="S::urn:spo:anon#0102edabf8c4293e10fd6af53ef3ed2aaa98c2b8d04c42adc23d0c2a5eefcb30::" providerId="AD" clId="Web-{AFC4D8B6-1BF0-E9B3-5B11-DD4BDFAAA013}" dt="2023-04-21T14:30:02.092" v="197" actId="20577"/>
          <ac:spMkLst>
            <pc:docMk/>
            <pc:sldMk cId="1577499883" sldId="256"/>
            <ac:spMk id="2" creationId="{00000000-0000-0000-0000-000000000000}"/>
          </ac:spMkLst>
        </pc:spChg>
      </pc:sldChg>
      <pc:sldChg chg="addSp delSp modSp addAnim modAnim">
        <pc:chgData name="Gastbenutzer" userId="S::urn:spo:anon#0102edabf8c4293e10fd6af53ef3ed2aaa98c2b8d04c42adc23d0c2a5eefcb30::" providerId="AD" clId="Web-{AFC4D8B6-1BF0-E9B3-5B11-DD4BDFAAA013}" dt="2023-04-21T14:17:22.976" v="175" actId="1076"/>
        <pc:sldMkLst>
          <pc:docMk/>
          <pc:sldMk cId="1976720761" sldId="257"/>
        </pc:sldMkLst>
        <pc:spChg chg="mod ord">
          <ac:chgData name="Gastbenutzer" userId="S::urn:spo:anon#0102edabf8c4293e10fd6af53ef3ed2aaa98c2b8d04c42adc23d0c2a5eefcb30::" providerId="AD" clId="Web-{AFC4D8B6-1BF0-E9B3-5B11-DD4BDFAAA013}" dt="2023-04-21T13:58:22.411" v="65"/>
          <ac:spMkLst>
            <pc:docMk/>
            <pc:sldMk cId="1976720761" sldId="257"/>
            <ac:spMk id="2" creationId="{BF11559B-8585-2810-A019-A60475333282}"/>
          </ac:spMkLst>
        </pc:spChg>
        <pc:spChg chg="add mod">
          <ac:chgData name="Gastbenutzer" userId="S::urn:spo:anon#0102edabf8c4293e10fd6af53ef3ed2aaa98c2b8d04c42adc23d0c2a5eefcb30::" providerId="AD" clId="Web-{AFC4D8B6-1BF0-E9B3-5B11-DD4BDFAAA013}" dt="2023-04-21T13:50:29.503" v="49" actId="20577"/>
          <ac:spMkLst>
            <pc:docMk/>
            <pc:sldMk cId="1976720761" sldId="257"/>
            <ac:spMk id="3" creationId="{5342F48C-27D8-1736-916C-5633F27F3AAC}"/>
          </ac:spMkLst>
        </pc:spChg>
        <pc:spChg chg="mod">
          <ac:chgData name="Gastbenutzer" userId="S::urn:spo:anon#0102edabf8c4293e10fd6af53ef3ed2aaa98c2b8d04c42adc23d0c2a5eefcb30::" providerId="AD" clId="Web-{AFC4D8B6-1BF0-E9B3-5B11-DD4BDFAAA013}" dt="2023-04-21T13:59:26.822" v="78" actId="20577"/>
          <ac:spMkLst>
            <pc:docMk/>
            <pc:sldMk cId="1976720761" sldId="257"/>
            <ac:spMk id="49" creationId="{FA77386F-D303-2AD1-9096-E837302DD449}"/>
          </ac:spMkLst>
        </pc:spChg>
        <pc:picChg chg="mod modCrop">
          <ac:chgData name="Gastbenutzer" userId="S::urn:spo:anon#0102edabf8c4293e10fd6af53ef3ed2aaa98c2b8d04c42adc23d0c2a5eefcb30::" providerId="AD" clId="Web-{AFC4D8B6-1BF0-E9B3-5B11-DD4BDFAAA013}" dt="2023-04-21T13:48:59.747" v="25"/>
          <ac:picMkLst>
            <pc:docMk/>
            <pc:sldMk cId="1976720761" sldId="257"/>
            <ac:picMk id="5" creationId="{9CE6D415-0B61-790A-C090-D6DD2D66D81E}"/>
          </ac:picMkLst>
        </pc:picChg>
        <pc:picChg chg="add mod">
          <ac:chgData name="Gastbenutzer" userId="S::urn:spo:anon#0102edabf8c4293e10fd6af53ef3ed2aaa98c2b8d04c42adc23d0c2a5eefcb30::" providerId="AD" clId="Web-{AFC4D8B6-1BF0-E9B3-5B11-DD4BDFAAA013}" dt="2023-04-21T14:17:22.976" v="175" actId="1076"/>
          <ac:picMkLst>
            <pc:docMk/>
            <pc:sldMk cId="1976720761" sldId="257"/>
            <ac:picMk id="9" creationId="{D00D0304-D163-59A1-DCB0-093337AF92A2}"/>
          </ac:picMkLst>
        </pc:picChg>
        <pc:inkChg chg="add del">
          <ac:chgData name="Gastbenutzer" userId="S::urn:spo:anon#0102edabf8c4293e10fd6af53ef3ed2aaa98c2b8d04c42adc23d0c2a5eefcb30::" providerId="AD" clId="Web-{AFC4D8B6-1BF0-E9B3-5B11-DD4BDFAAA013}" dt="2023-04-21T14:09:39.771" v="125"/>
          <ac:inkMkLst>
            <pc:docMk/>
            <pc:sldMk cId="1976720761" sldId="257"/>
            <ac:inkMk id="4" creationId="{83A7FAD6-CF29-8ACC-B323-8DF73471A5D3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6:16.909" v="169"/>
          <ac:inkMkLst>
            <pc:docMk/>
            <pc:sldMk cId="1976720761" sldId="257"/>
            <ac:inkMk id="6" creationId="{17488131-E24E-795E-78CF-687C953F8576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6:20.893" v="171"/>
          <ac:inkMkLst>
            <pc:docMk/>
            <pc:sldMk cId="1976720761" sldId="257"/>
            <ac:inkMk id="7" creationId="{D4D53EA8-C6FD-4258-A044-DE30AD5551D0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6:19.018" v="170"/>
          <ac:inkMkLst>
            <pc:docMk/>
            <pc:sldMk cId="1976720761" sldId="257"/>
            <ac:inkMk id="8" creationId="{180F20B3-D891-580F-5C5E-2A0F9E0AA019}"/>
          </ac:inkMkLst>
        </pc:inkChg>
      </pc:sldChg>
      <pc:sldChg chg="modSp">
        <pc:chgData name="Gastbenutzer" userId="S::urn:spo:anon#0102edabf8c4293e10fd6af53ef3ed2aaa98c2b8d04c42adc23d0c2a5eefcb30::" providerId="AD" clId="Web-{AFC4D8B6-1BF0-E9B3-5B11-DD4BDFAAA013}" dt="2023-04-21T14:44:16.855" v="213" actId="20577"/>
        <pc:sldMkLst>
          <pc:docMk/>
          <pc:sldMk cId="1568360346" sldId="258"/>
        </pc:sldMkLst>
        <pc:spChg chg="mod">
          <ac:chgData name="Gastbenutzer" userId="S::urn:spo:anon#0102edabf8c4293e10fd6af53ef3ed2aaa98c2b8d04c42adc23d0c2a5eefcb30::" providerId="AD" clId="Web-{AFC4D8B6-1BF0-E9B3-5B11-DD4BDFAAA013}" dt="2023-04-21T14:44:16.855" v="213" actId="20577"/>
          <ac:spMkLst>
            <pc:docMk/>
            <pc:sldMk cId="1568360346" sldId="258"/>
            <ac:spMk id="3" creationId="{2A0DCA65-B2ED-CBC7-F48A-D43FF5FB8822}"/>
          </ac:spMkLst>
        </pc:spChg>
      </pc:sldChg>
      <pc:sldChg chg="addSp delSp modSp modTransition addAnim delAnim modAnim">
        <pc:chgData name="Gastbenutzer" userId="S::urn:spo:anon#0102edabf8c4293e10fd6af53ef3ed2aaa98c2b8d04c42adc23d0c2a5eefcb30::" providerId="AD" clId="Web-{AFC4D8B6-1BF0-E9B3-5B11-DD4BDFAAA013}" dt="2023-04-21T14:27:43.035" v="195"/>
        <pc:sldMkLst>
          <pc:docMk/>
          <pc:sldMk cId="1424208163" sldId="259"/>
        </pc:sldMkLst>
        <pc:spChg chg="add mod ord">
          <ac:chgData name="Gastbenutzer" userId="S::urn:spo:anon#0102edabf8c4293e10fd6af53ef3ed2aaa98c2b8d04c42adc23d0c2a5eefcb30::" providerId="AD" clId="Web-{AFC4D8B6-1BF0-E9B3-5B11-DD4BDFAAA013}" dt="2023-04-21T14:24:08.051" v="189"/>
          <ac:spMkLst>
            <pc:docMk/>
            <pc:sldMk cId="1424208163" sldId="259"/>
            <ac:spMk id="5" creationId="{D95839AB-2BCD-EC97-986D-9B05AC2C4E50}"/>
          </ac:spMkLst>
        </pc:spChg>
        <pc:picChg chg="add del mod ord">
          <ac:chgData name="Gastbenutzer" userId="S::urn:spo:anon#0102edabf8c4293e10fd6af53ef3ed2aaa98c2b8d04c42adc23d0c2a5eefcb30::" providerId="AD" clId="Web-{AFC4D8B6-1BF0-E9B3-5B11-DD4BDFAAA013}" dt="2023-04-21T14:22:41.561" v="183"/>
          <ac:picMkLst>
            <pc:docMk/>
            <pc:sldMk cId="1424208163" sldId="259"/>
            <ac:picMk id="4" creationId="{A9B4DF1F-25D4-9A9E-9599-978BD9C183AB}"/>
          </ac:picMkLst>
        </pc:picChg>
        <pc:picChg chg="add mod ord">
          <ac:chgData name="Gastbenutzer" userId="S::urn:spo:anon#0102edabf8c4293e10fd6af53ef3ed2aaa98c2b8d04c42adc23d0c2a5eefcb30::" providerId="AD" clId="Web-{AFC4D8B6-1BF0-E9B3-5B11-DD4BDFAAA013}" dt="2023-04-21T14:23:46.175" v="188"/>
          <ac:picMkLst>
            <pc:docMk/>
            <pc:sldMk cId="1424208163" sldId="259"/>
            <ac:picMk id="6" creationId="{FF456B7E-45A1-82E9-0072-9341F6086732}"/>
          </ac:picMkLst>
        </pc:picChg>
        <pc:picChg chg="mod">
          <ac:chgData name="Gastbenutzer" userId="S::urn:spo:anon#0102edabf8c4293e10fd6af53ef3ed2aaa98c2b8d04c42adc23d0c2a5eefcb30::" providerId="AD" clId="Web-{AFC4D8B6-1BF0-E9B3-5B11-DD4BDFAAA013}" dt="2023-04-21T14:24:21.255" v="190" actId="1076"/>
          <ac:picMkLst>
            <pc:docMk/>
            <pc:sldMk cId="1424208163" sldId="259"/>
            <ac:picMk id="7" creationId="{97C49E76-A799-6D09-7B83-400CDFD06E16}"/>
          </ac:picMkLst>
        </pc:picChg>
      </pc:sldChg>
      <pc:sldChg chg="addSp modSp modTransition">
        <pc:chgData name="Gastbenutzer" userId="S::urn:spo:anon#0102edabf8c4293e10fd6af53ef3ed2aaa98c2b8d04c42adc23d0c2a5eefcb30::" providerId="AD" clId="Web-{AFC4D8B6-1BF0-E9B3-5B11-DD4BDFAAA013}" dt="2023-04-21T14:09:13.660" v="123" actId="1076"/>
        <pc:sldMkLst>
          <pc:docMk/>
          <pc:sldMk cId="2493644871" sldId="260"/>
        </pc:sldMkLst>
        <pc:spChg chg="mod">
          <ac:chgData name="Gastbenutzer" userId="S::urn:spo:anon#0102edabf8c4293e10fd6af53ef3ed2aaa98c2b8d04c42adc23d0c2a5eefcb30::" providerId="AD" clId="Web-{AFC4D8B6-1BF0-E9B3-5B11-DD4BDFAAA013}" dt="2023-04-21T14:04:44.891" v="106" actId="20577"/>
          <ac:spMkLst>
            <pc:docMk/>
            <pc:sldMk cId="2493644871" sldId="260"/>
            <ac:spMk id="2" creationId="{84B765F6-1088-1C6E-11F7-1B0BEECFEB14}"/>
          </ac:spMkLst>
        </pc:spChg>
        <pc:spChg chg="mod">
          <ac:chgData name="Gastbenutzer" userId="S::urn:spo:anon#0102edabf8c4293e10fd6af53ef3ed2aaa98c2b8d04c42adc23d0c2a5eefcb30::" providerId="AD" clId="Web-{AFC4D8B6-1BF0-E9B3-5B11-DD4BDFAAA013}" dt="2023-04-21T14:03:59.122" v="100"/>
          <ac:spMkLst>
            <pc:docMk/>
            <pc:sldMk cId="2493644871" sldId="260"/>
            <ac:spMk id="3" creationId="{A1AF7D34-31DD-21FA-6376-F7E183469AAD}"/>
          </ac:spMkLst>
        </pc:spChg>
        <pc:spChg chg="add mod ord">
          <ac:chgData name="Gastbenutzer" userId="S::urn:spo:anon#0102edabf8c4293e10fd6af53ef3ed2aaa98c2b8d04c42adc23d0c2a5eefcb30::" providerId="AD" clId="Web-{AFC4D8B6-1BF0-E9B3-5B11-DD4BDFAAA013}" dt="2023-04-21T14:05:41.380" v="109"/>
          <ac:spMkLst>
            <pc:docMk/>
            <pc:sldMk cId="2493644871" sldId="260"/>
            <ac:spMk id="4" creationId="{92391161-5C2C-EBAE-A238-1FE300E27C78}"/>
          </ac:spMkLst>
        </pc:spChg>
        <pc:picChg chg="mod">
          <ac:chgData name="Gastbenutzer" userId="S::urn:spo:anon#0102edabf8c4293e10fd6af53ef3ed2aaa98c2b8d04c42adc23d0c2a5eefcb30::" providerId="AD" clId="Web-{AFC4D8B6-1BF0-E9B3-5B11-DD4BDFAAA013}" dt="2023-04-21T14:09:13.660" v="123" actId="1076"/>
          <ac:picMkLst>
            <pc:docMk/>
            <pc:sldMk cId="2493644871" sldId="260"/>
            <ac:picMk id="6" creationId="{ADA4AE80-C8F1-C951-7C3E-C18F00695DC1}"/>
          </ac:picMkLst>
        </pc:picChg>
      </pc:sldChg>
      <pc:sldChg chg="addSp delSp modSp mod modTransition modShow">
        <pc:chgData name="Gastbenutzer" userId="S::urn:spo:anon#0102edabf8c4293e10fd6af53ef3ed2aaa98c2b8d04c42adc23d0c2a5eefcb30::" providerId="AD" clId="Web-{AFC4D8B6-1BF0-E9B3-5B11-DD4BDFAAA013}" dt="2023-04-21T14:50:28.506" v="232" actId="20577"/>
        <pc:sldMkLst>
          <pc:docMk/>
          <pc:sldMk cId="1463927132" sldId="262"/>
        </pc:sldMkLst>
        <pc:spChg chg="mod">
          <ac:chgData name="Gastbenutzer" userId="S::urn:spo:anon#0102edabf8c4293e10fd6af53ef3ed2aaa98c2b8d04c42adc23d0c2a5eefcb30::" providerId="AD" clId="Web-{AFC4D8B6-1BF0-E9B3-5B11-DD4BDFAAA013}" dt="2023-04-21T14:50:28.506" v="232" actId="20577"/>
          <ac:spMkLst>
            <pc:docMk/>
            <pc:sldMk cId="1463927132" sldId="262"/>
            <ac:spMk id="2" creationId="{74C7334E-517A-BADD-8B9A-3C352768387C}"/>
          </ac:spMkLst>
        </pc:spChg>
        <pc:spChg chg="mod">
          <ac:chgData name="Gastbenutzer" userId="S::urn:spo:anon#0102edabf8c4293e10fd6af53ef3ed2aaa98c2b8d04c42adc23d0c2a5eefcb30::" providerId="AD" clId="Web-{AFC4D8B6-1BF0-E9B3-5B11-DD4BDFAAA013}" dt="2023-04-21T13:56:07.636" v="61" actId="14100"/>
          <ac:spMkLst>
            <pc:docMk/>
            <pc:sldMk cId="1463927132" sldId="262"/>
            <ac:spMk id="3" creationId="{65BA86F3-0064-7B4C-E186-AE5043145339}"/>
          </ac:spMkLst>
        </pc:spChg>
        <pc:picChg chg="mod ord">
          <ac:chgData name="Gastbenutzer" userId="S::urn:spo:anon#0102edabf8c4293e10fd6af53ef3ed2aaa98c2b8d04c42adc23d0c2a5eefcb30::" providerId="AD" clId="Web-{AFC4D8B6-1BF0-E9B3-5B11-DD4BDFAAA013}" dt="2023-04-21T14:11:41.842" v="152" actId="1076"/>
          <ac:picMkLst>
            <pc:docMk/>
            <pc:sldMk cId="1463927132" sldId="262"/>
            <ac:picMk id="4" creationId="{0678409C-1845-8F68-F568-ABC1DF481A99}"/>
          </ac:picMkLst>
        </pc:picChg>
        <pc:picChg chg="mod ord">
          <ac:chgData name="Gastbenutzer" userId="S::urn:spo:anon#0102edabf8c4293e10fd6af53ef3ed2aaa98c2b8d04c42adc23d0c2a5eefcb30::" providerId="AD" clId="Web-{AFC4D8B6-1BF0-E9B3-5B11-DD4BDFAAA013}" dt="2023-04-21T13:56:00.089" v="60" actId="1076"/>
          <ac:picMkLst>
            <pc:docMk/>
            <pc:sldMk cId="1463927132" sldId="262"/>
            <ac:picMk id="5" creationId="{9550E6D1-535B-09E3-6DF2-F447C7FB7B81}"/>
          </ac:picMkLst>
        </pc:picChg>
        <pc:picChg chg="mod">
          <ac:chgData name="Gastbenutzer" userId="S::urn:spo:anon#0102edabf8c4293e10fd6af53ef3ed2aaa98c2b8d04c42adc23d0c2a5eefcb30::" providerId="AD" clId="Web-{AFC4D8B6-1BF0-E9B3-5B11-DD4BDFAAA013}" dt="2023-04-21T13:56:15.527" v="62" actId="1076"/>
          <ac:picMkLst>
            <pc:docMk/>
            <pc:sldMk cId="1463927132" sldId="262"/>
            <ac:picMk id="6" creationId="{15132521-44D2-623A-10E6-E95BDD5EF8E3}"/>
          </ac:picMkLst>
        </pc:picChg>
        <pc:inkChg chg="add del">
          <ac:chgData name="Gastbenutzer" userId="S::urn:spo:anon#0102edabf8c4293e10fd6af53ef3ed2aaa98c2b8d04c42adc23d0c2a5eefcb30::" providerId="AD" clId="Web-{AFC4D8B6-1BF0-E9B3-5B11-DD4BDFAAA013}" dt="2023-04-21T14:10:39.619" v="138"/>
          <ac:inkMkLst>
            <pc:docMk/>
            <pc:sldMk cId="1463927132" sldId="262"/>
            <ac:inkMk id="7" creationId="{620565E6-1BB6-C108-8F7C-054BC8353399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0:38.776" v="137"/>
          <ac:inkMkLst>
            <pc:docMk/>
            <pc:sldMk cId="1463927132" sldId="262"/>
            <ac:inkMk id="8" creationId="{1CE709C4-0CF4-AFAB-9DDF-4512D395B022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0:38.416" v="136"/>
          <ac:inkMkLst>
            <pc:docMk/>
            <pc:sldMk cId="1463927132" sldId="262"/>
            <ac:inkMk id="9" creationId="{571BE9DC-8DB5-990D-8ED3-E024C4E31D27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0:35.869" v="135"/>
          <ac:inkMkLst>
            <pc:docMk/>
            <pc:sldMk cId="1463927132" sldId="262"/>
            <ac:inkMk id="10" creationId="{21A57BDA-855B-BBB6-4753-57C5DC98A89D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0:33.056" v="134"/>
          <ac:inkMkLst>
            <pc:docMk/>
            <pc:sldMk cId="1463927132" sldId="262"/>
            <ac:inkMk id="11" creationId="{6EB4AEB1-40A3-914B-13B6-5CCA058D483F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1:08.950" v="142"/>
          <ac:inkMkLst>
            <pc:docMk/>
            <pc:sldMk cId="1463927132" sldId="262"/>
            <ac:inkMk id="12" creationId="{10D3BF4A-E55E-1845-7C73-ECFB77E7B2AF}"/>
          </ac:inkMkLst>
        </pc:inkChg>
        <pc:inkChg chg="add del">
          <ac:chgData name="Gastbenutzer" userId="S::urn:spo:anon#0102edabf8c4293e10fd6af53ef3ed2aaa98c2b8d04c42adc23d0c2a5eefcb30::" providerId="AD" clId="Web-{AFC4D8B6-1BF0-E9B3-5B11-DD4BDFAAA013}" dt="2023-04-21T14:11:19.216" v="148"/>
          <ac:inkMkLst>
            <pc:docMk/>
            <pc:sldMk cId="1463927132" sldId="262"/>
            <ac:inkMk id="13" creationId="{45B4D57C-E2C2-AA1F-0A90-B47C3BC8EA94}"/>
          </ac:inkMkLst>
        </pc:inkChg>
      </pc:sldChg>
      <pc:sldChg chg="addSp modSp modTransition">
        <pc:chgData name="Gastbenutzer" userId="S::urn:spo:anon#0102edabf8c4293e10fd6af53ef3ed2aaa98c2b8d04c42adc23d0c2a5eefcb30::" providerId="AD" clId="Web-{AFC4D8B6-1BF0-E9B3-5B11-DD4BDFAAA013}" dt="2023-04-21T14:29:38.090" v="196"/>
        <pc:sldMkLst>
          <pc:docMk/>
          <pc:sldMk cId="450861155" sldId="263"/>
        </pc:sldMkLst>
        <pc:picChg chg="add mod ord">
          <ac:chgData name="Gastbenutzer" userId="S::urn:spo:anon#0102edabf8c4293e10fd6af53ef3ed2aaa98c2b8d04c42adc23d0c2a5eefcb30::" providerId="AD" clId="Web-{AFC4D8B6-1BF0-E9B3-5B11-DD4BDFAAA013}" dt="2023-04-21T14:22:13.028" v="179"/>
          <ac:picMkLst>
            <pc:docMk/>
            <pc:sldMk cId="450861155" sldId="263"/>
            <ac:picMk id="3" creationId="{2734D66F-4B7A-B90E-073F-DACDE1AA84C3}"/>
          </ac:picMkLst>
        </pc:picChg>
        <pc:picChg chg="mod ord">
          <ac:chgData name="Gastbenutzer" userId="S::urn:spo:anon#0102edabf8c4293e10fd6af53ef3ed2aaa98c2b8d04c42adc23d0c2a5eefcb30::" providerId="AD" clId="Web-{AFC4D8B6-1BF0-E9B3-5B11-DD4BDFAAA013}" dt="2023-04-21T14:22:25.872" v="181"/>
          <ac:picMkLst>
            <pc:docMk/>
            <pc:sldMk cId="450861155" sldId="263"/>
            <ac:picMk id="4" creationId="{5238756C-9263-D119-B618-02BB79F4A60B}"/>
          </ac:picMkLst>
        </pc:picChg>
      </pc:sldChg>
      <pc:sldChg chg="new del">
        <pc:chgData name="Gastbenutzer" userId="S::urn:spo:anon#0102edabf8c4293e10fd6af53ef3ed2aaa98c2b8d04c42adc23d0c2a5eefcb30::" providerId="AD" clId="Web-{AFC4D8B6-1BF0-E9B3-5B11-DD4BDFAAA013}" dt="2023-04-21T14:49:45.690" v="228"/>
        <pc:sldMkLst>
          <pc:docMk/>
          <pc:sldMk cId="2046275830" sldId="264"/>
        </pc:sldMkLst>
      </pc:sldChg>
      <pc:sldChg chg="new del">
        <pc:chgData name="Gastbenutzer" userId="S::urn:spo:anon#0102edabf8c4293e10fd6af53ef3ed2aaa98c2b8d04c42adc23d0c2a5eefcb30::" providerId="AD" clId="Web-{AFC4D8B6-1BF0-E9B3-5B11-DD4BDFAAA013}" dt="2023-04-21T14:12:49.925" v="154"/>
        <pc:sldMkLst>
          <pc:docMk/>
          <pc:sldMk cId="2631068576" sldId="264"/>
        </pc:sldMkLst>
      </pc:sldChg>
      <pc:sldChg chg="addSp modSp new modTransition">
        <pc:chgData name="Gastbenutzer" userId="S::urn:spo:anon#0102edabf8c4293e10fd6af53ef3ed2aaa98c2b8d04c42adc23d0c2a5eefcb30::" providerId="AD" clId="Web-{AFC4D8B6-1BF0-E9B3-5B11-DD4BDFAAA013}" dt="2023-04-21T15:14:40.155" v="270"/>
        <pc:sldMkLst>
          <pc:docMk/>
          <pc:sldMk cId="1747358728" sldId="265"/>
        </pc:sldMkLst>
        <pc:spChg chg="mod">
          <ac:chgData name="Gastbenutzer" userId="S::urn:spo:anon#0102edabf8c4293e10fd6af53ef3ed2aaa98c2b8d04c42adc23d0c2a5eefcb30::" providerId="AD" clId="Web-{AFC4D8B6-1BF0-E9B3-5B11-DD4BDFAAA013}" dt="2023-04-21T14:48:02.261" v="227" actId="20577"/>
          <ac:spMkLst>
            <pc:docMk/>
            <pc:sldMk cId="1747358728" sldId="265"/>
            <ac:spMk id="2" creationId="{2DFE3451-866A-54C5-7105-7292260EFB0E}"/>
          </ac:spMkLst>
        </pc:spChg>
        <pc:spChg chg="mod">
          <ac:chgData name="Gastbenutzer" userId="S::urn:spo:anon#0102edabf8c4293e10fd6af53ef3ed2aaa98c2b8d04c42adc23d0c2a5eefcb30::" providerId="AD" clId="Web-{AFC4D8B6-1BF0-E9B3-5B11-DD4BDFAAA013}" dt="2023-04-21T14:52:13.623" v="256" actId="20577"/>
          <ac:spMkLst>
            <pc:docMk/>
            <pc:sldMk cId="1747358728" sldId="265"/>
            <ac:spMk id="3" creationId="{8E1E69A8-9693-6D4F-1E22-EDCA6D0C3C04}"/>
          </ac:spMkLst>
        </pc:spChg>
        <pc:picChg chg="add mod modCrop">
          <ac:chgData name="Gastbenutzer" userId="S::urn:spo:anon#0102edabf8c4293e10fd6af53ef3ed2aaa98c2b8d04c42adc23d0c2a5eefcb30::" providerId="AD" clId="Web-{AFC4D8B6-1BF0-E9B3-5B11-DD4BDFAAA013}" dt="2023-04-21T15:03:19.670" v="264" actId="14100"/>
          <ac:picMkLst>
            <pc:docMk/>
            <pc:sldMk cId="1747358728" sldId="265"/>
            <ac:picMk id="5" creationId="{168A91D9-9A83-7077-88DD-68859EB0C9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2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6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2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9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0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6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0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9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61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63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5" descr="Ein Bild, das Text, Tastatur, Elektronik, Computer enthält.&#10;&#10;Beschreibung automatisch generiert.">
            <a:extLst>
              <a:ext uri="{FF2B5EF4-FFF2-40B4-BE49-F238E27FC236}">
                <a16:creationId xmlns:a16="http://schemas.microsoft.com/office/drawing/2014/main" id="{5DE0736D-329D-0327-524D-33F2A27A3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  <a:cs typeface="Calibri Light"/>
              </a:rPr>
              <a:t>Password security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sz="2300">
                <a:solidFill>
                  <a:srgbClr val="FFFFFF"/>
                </a:solidFill>
                <a:cs typeface="Calibri"/>
              </a:rPr>
              <a:t>And why you are unable to remember password just for once???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D69D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Geschäftsmann mit Finger auf dem Gesicht">
            <a:extLst>
              <a:ext uri="{FF2B5EF4-FFF2-40B4-BE49-F238E27FC236}">
                <a16:creationId xmlns:a16="http://schemas.microsoft.com/office/drawing/2014/main" id="{C8399DC1-B955-B1CC-171A-5EE7FDA4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104" y="66964"/>
            <a:ext cx="657155" cy="682798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9C8D025-0FF2-487C-AA84-6C627A022EBF}"/>
              </a:ext>
            </a:extLst>
          </p:cNvPr>
          <p:cNvSpPr txBox="1"/>
          <p:nvPr/>
        </p:nvSpPr>
        <p:spPr>
          <a:xfrm>
            <a:off x="10780793" y="6380372"/>
            <a:ext cx="15519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>
                <a:highlight>
                  <a:srgbClr val="FFFF00"/>
                </a:highlight>
                <a:latin typeface="Comic Sans MS"/>
                <a:cs typeface="Arial"/>
              </a:rPr>
              <a:t>Sponsored</a:t>
            </a:r>
            <a:r>
              <a:rPr lang="de-DE" sz="1400">
                <a:highlight>
                  <a:srgbClr val="FFFF00"/>
                </a:highlight>
                <a:latin typeface="Comic Sans MS"/>
                <a:cs typeface="Arial"/>
              </a:rPr>
              <a:t> </a:t>
            </a:r>
            <a:r>
              <a:rPr lang="de-DE" sz="1400" err="1">
                <a:highlight>
                  <a:srgbClr val="FFFF00"/>
                </a:highlight>
                <a:latin typeface="Comic Sans MS"/>
                <a:cs typeface="Arial"/>
              </a:rPr>
              <a:t>by</a:t>
            </a:r>
            <a:r>
              <a:rPr lang="de-DE" sz="1400">
                <a:highlight>
                  <a:srgbClr val="FFFF00"/>
                </a:highlight>
                <a:latin typeface="Comic Sans MS"/>
                <a:cs typeface="Arial"/>
              </a:rPr>
              <a:t> </a:t>
            </a:r>
            <a:r>
              <a:rPr lang="de-DE" sz="1400" err="1">
                <a:highlight>
                  <a:srgbClr val="FFFF00"/>
                </a:highlight>
                <a:latin typeface="Comic Sans MS"/>
                <a:cs typeface="Arial"/>
              </a:rPr>
              <a:t>NordVPN</a:t>
            </a:r>
            <a:endParaRPr lang="de-DE" sz="1400">
              <a:highlight>
                <a:srgbClr val="FFFF00"/>
              </a:highlight>
              <a:latin typeface="Comic Sans MS"/>
              <a:cs typeface="Arial"/>
            </a:endParaRPr>
          </a:p>
        </p:txBody>
      </p:sp>
      <p:pic>
        <p:nvPicPr>
          <p:cNvPr id="7" name="Picture 7" descr="Wütender Geschäftsmann erklärt">
            <a:extLst>
              <a:ext uri="{FF2B5EF4-FFF2-40B4-BE49-F238E27FC236}">
                <a16:creationId xmlns:a16="http://schemas.microsoft.com/office/drawing/2014/main" id="{2CA114C1-A36B-695F-AE74-45A70F84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">
            <a:off x="378385" y="2953327"/>
            <a:ext cx="2845410" cy="35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6CA64C8-FF1B-7081-D968-EE8AA9550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32" t="16485" r="22079" b="136"/>
          <a:stretch/>
        </p:blipFill>
        <p:spPr>
          <a:xfrm>
            <a:off x="2171436" y="-11196"/>
            <a:ext cx="10016050" cy="6868022"/>
          </a:xfrm>
          <a:prstGeom prst="rect">
            <a:avLst/>
          </a:prstGeom>
        </p:spPr>
      </p:pic>
      <p:pic>
        <p:nvPicPr>
          <p:cNvPr id="5" name="Picture 7" descr="Nahaufnahme eines blauen LED-Bildschirms">
            <a:extLst>
              <a:ext uri="{FF2B5EF4-FFF2-40B4-BE49-F238E27FC236}">
                <a16:creationId xmlns:a16="http://schemas.microsoft.com/office/drawing/2014/main" id="{73C8373D-5AB9-F668-8DF8-22F88F47C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5" r="45760" b="-270"/>
          <a:stretch/>
        </p:blipFill>
        <p:spPr>
          <a:xfrm>
            <a:off x="-88141" y="-253031"/>
            <a:ext cx="3864929" cy="7308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" name="Picture 8" descr="Heulendes Huhn">
            <a:extLst>
              <a:ext uri="{FF2B5EF4-FFF2-40B4-BE49-F238E27FC236}">
                <a16:creationId xmlns:a16="http://schemas.microsoft.com/office/drawing/2014/main" id="{5BEFC9EB-6DAE-92D8-D355-CCD081135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7327" y="5075574"/>
            <a:ext cx="2309284" cy="2288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0CEBBC-87D2-9EBC-6AC0-F753B5A0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Content (Content)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CA65-B2ED-CBC7-F48A-D43FF5FB8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212492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B0602020104020603" pitchFamily="34" charset="0"/>
              <a:buChar char="§"/>
            </a:pP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Creating a secure password</a:t>
            </a:r>
            <a:endParaRPr lang="en-US" sz="2800">
              <a:latin typeface="Consolas"/>
              <a:cs typeface="Arial"/>
            </a:endParaRPr>
          </a:p>
          <a:p>
            <a:pPr>
              <a:lnSpc>
                <a:spcPct val="100000"/>
              </a:lnSpc>
              <a:buFont typeface="Wingdings" panose="020B0602020104020603" pitchFamily="34" charset="0"/>
              <a:buChar char="§"/>
            </a:pP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Secure your secure Password</a:t>
            </a:r>
          </a:p>
          <a:p>
            <a:pPr>
              <a:lnSpc>
                <a:spcPct val="100000"/>
              </a:lnSpc>
              <a:buFont typeface="Wingdings" panose="020B0602020104020603" pitchFamily="34" charset="0"/>
              <a:buChar char="§"/>
            </a:pP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Not get your passwords stolen </a:t>
            </a:r>
            <a:br>
              <a:rPr lang="en-US" sz="2800">
                <a:latin typeface="Consolas"/>
              </a:rPr>
            </a:b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using </a:t>
            </a:r>
            <a:r>
              <a:rPr lang="en-US" sz="2800" err="1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nordvpn</a:t>
            </a:r>
            <a:endParaRPr lang="en-US" sz="2800">
              <a:solidFill>
                <a:srgbClr val="000000"/>
              </a:solidFill>
              <a:latin typeface="Consolas"/>
              <a:ea typeface="Verdana"/>
              <a:cs typeface="Arial"/>
            </a:endParaRPr>
          </a:p>
          <a:p>
            <a:pPr>
              <a:lnSpc>
                <a:spcPct val="100000"/>
              </a:lnSpc>
              <a:buFont typeface="Wingdings,Sans-Serif" panose="020B0602020104020603" pitchFamily="34" charset="0"/>
              <a:buChar char="§"/>
            </a:pP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If you </a:t>
            </a:r>
            <a:r>
              <a:rPr lang="en-US" sz="2800" err="1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forgor</a:t>
            </a: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💀 your password</a:t>
            </a:r>
          </a:p>
          <a:p>
            <a:pPr>
              <a:lnSpc>
                <a:spcPct val="100000"/>
              </a:lnSpc>
              <a:buFont typeface="Wingdings,Sans-Serif" panose="020B0602020104020603" pitchFamily="34" charset="0"/>
              <a:buChar char="§"/>
            </a:pPr>
            <a:r>
              <a:rPr lang="en-US" sz="2800">
                <a:solidFill>
                  <a:srgbClr val="000000"/>
                </a:solidFill>
                <a:latin typeface="Consolas"/>
                <a:ea typeface="Verdana"/>
                <a:cs typeface="Arial"/>
              </a:rPr>
              <a:t>Password manager</a:t>
            </a:r>
            <a:endParaRPr lang="en-US"/>
          </a:p>
        </p:txBody>
      </p:sp>
      <p:pic>
        <p:nvPicPr>
          <p:cNvPr id="9" name="Picture 9" descr="Piratenhut">
            <a:extLst>
              <a:ext uri="{FF2B5EF4-FFF2-40B4-BE49-F238E27FC236}">
                <a16:creationId xmlns:a16="http://schemas.microsoft.com/office/drawing/2014/main" id="{BDAB0E32-68FF-1783-232D-0104337A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00000">
            <a:off x="-306304" y="5090649"/>
            <a:ext cx="838200" cy="7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6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7B7C6F6-4579-4D42-9857-ED1B2EE07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lle: norton.com">
            <a:extLst>
              <a:ext uri="{FF2B5EF4-FFF2-40B4-BE49-F238E27FC236}">
                <a16:creationId xmlns:a16="http://schemas.microsoft.com/office/drawing/2014/main" id="{9CE6D415-0B61-790A-C090-D6DD2D66D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47" r="186" b="23377"/>
          <a:stretch/>
        </p:blipFill>
        <p:spPr>
          <a:xfrm>
            <a:off x="327547" y="840316"/>
            <a:ext cx="5677452" cy="338818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E6D8249-E901-4E71-B15A-A7F5D7F7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845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nhaltsplatzhalter 48">
            <a:extLst>
              <a:ext uri="{FF2B5EF4-FFF2-40B4-BE49-F238E27FC236}">
                <a16:creationId xmlns:a16="http://schemas.microsoft.com/office/drawing/2014/main" id="{FA77386F-D303-2AD1-9096-E837302DD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838106"/>
            <a:ext cx="4724573" cy="4852362"/>
          </a:xfrm>
        </p:spPr>
        <p:txBody>
          <a:bodyPr anchor="ctr">
            <a:normAutofit/>
          </a:bodyPr>
          <a:lstStyle/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>
                <a:solidFill>
                  <a:srgbClr val="FFFFFF"/>
                </a:solidFill>
              </a:rPr>
              <a:t>Have a </a:t>
            </a:r>
            <a:r>
              <a:rPr lang="en-GB" err="1">
                <a:solidFill>
                  <a:srgbClr val="FFFFFF"/>
                </a:solidFill>
              </a:rPr>
              <a:t>looooooooooooooong</a:t>
            </a:r>
            <a:r>
              <a:rPr lang="en-GB">
                <a:solidFill>
                  <a:srgbClr val="FFFFFF"/>
                </a:solidFill>
              </a:rPr>
              <a:t> password.</a:t>
            </a:r>
            <a:endParaRPr lang="en-GB"/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>
                <a:solidFill>
                  <a:srgbClr val="FFFFFF"/>
                </a:solidFill>
              </a:rPr>
              <a:t>Use numbers and special characters.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>
                <a:solidFill>
                  <a:srgbClr val="FFFFFF"/>
                </a:solidFill>
              </a:rPr>
              <a:t>Use uppercase and lower-case letters.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>
                <a:solidFill>
                  <a:srgbClr val="FFFFFF"/>
                </a:solidFill>
              </a:rPr>
              <a:t>Avoid words and leet </a:t>
            </a:r>
            <a:r>
              <a:rPr lang="en-GB" err="1">
                <a:solidFill>
                  <a:srgbClr val="FFFFFF"/>
                </a:solidFill>
              </a:rPr>
              <a:t>speek</a:t>
            </a:r>
            <a:r>
              <a:rPr lang="en-GB">
                <a:solidFill>
                  <a:srgbClr val="FFFFFF"/>
                </a:solidFill>
              </a:rPr>
              <a:t>.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>
                <a:solidFill>
                  <a:srgbClr val="FFFFFF"/>
                </a:solidFill>
              </a:rPr>
              <a:t>Don't reuse a password.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>
                <a:solidFill>
                  <a:srgbClr val="FFFFFF"/>
                </a:solidFill>
              </a:rPr>
              <a:t>You can also use random string generators or similar.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 i="1">
                <a:solidFill>
                  <a:schemeClr val="bg1">
                    <a:lumMod val="85000"/>
                  </a:schemeClr>
                </a:solidFill>
              </a:rPr>
              <a:t>If you followed these rules, you should not be able to remember them 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2F48C-27D8-1736-916C-5633F27F3AAC}"/>
              </a:ext>
            </a:extLst>
          </p:cNvPr>
          <p:cNvSpPr txBox="1"/>
          <p:nvPr/>
        </p:nvSpPr>
        <p:spPr>
          <a:xfrm>
            <a:off x="330729" y="320146"/>
            <a:ext cx="56832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Consolas"/>
              </a:rPr>
              <a:t>an example:</a:t>
            </a:r>
            <a:endParaRPr lang="en-US" sz="2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11559B-8585-2810-A019-A6047533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07" y="4534491"/>
            <a:ext cx="5242560" cy="1765715"/>
          </a:xfrm>
          <a:solidFill>
            <a:srgbClr val="404040">
              <a:alpha val="42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GB" sz="4400">
                <a:solidFill>
                  <a:srgbClr val="FFFFFF"/>
                </a:solidFill>
              </a:rPr>
              <a:t>Creating a secure password</a:t>
            </a:r>
            <a:endParaRPr lang="en-GB" sz="4400"/>
          </a:p>
        </p:txBody>
      </p:sp>
      <p:pic>
        <p:nvPicPr>
          <p:cNvPr id="9" name="Graphic 9" descr="Sperren mit einfarbiger Füllung">
            <a:extLst>
              <a:ext uri="{FF2B5EF4-FFF2-40B4-BE49-F238E27FC236}">
                <a16:creationId xmlns:a16="http://schemas.microsoft.com/office/drawing/2014/main" id="{D00D0304-D163-59A1-DCB0-093337AF9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7420" y="5354393"/>
            <a:ext cx="1053921" cy="1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3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FF456B7E-45A1-82E9-0072-9341F608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6" y="-496"/>
            <a:ext cx="9086045" cy="6858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5839AB-2BCD-EC97-986D-9B05AC2C4E50}"/>
              </a:ext>
            </a:extLst>
          </p:cNvPr>
          <p:cNvSpPr/>
          <p:nvPr/>
        </p:nvSpPr>
        <p:spPr>
          <a:xfrm>
            <a:off x="-5366" y="2682"/>
            <a:ext cx="10195774" cy="6857999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0A9757-54D1-CA0A-D1F6-9BDE5EF0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>
            <a:normAutofit/>
          </a:bodyPr>
          <a:lstStyle/>
          <a:p>
            <a:r>
              <a:rPr lang="de-DE" err="1"/>
              <a:t>Insecure</a:t>
            </a:r>
            <a:r>
              <a:rPr lang="de-DE"/>
              <a:t> Passwords </a:t>
            </a:r>
            <a:br>
              <a:rPr lang="de-DE"/>
            </a:br>
            <a:r>
              <a:rPr lang="de-DE" sz="3600">
                <a:solidFill>
                  <a:schemeClr val="tx1">
                    <a:lumMod val="75000"/>
                    <a:lumOff val="25000"/>
                  </a:schemeClr>
                </a:solidFill>
              </a:rPr>
              <a:t>(do not </a:t>
            </a:r>
            <a:r>
              <a:rPr lang="de-DE" sz="3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de-DE" sz="36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595E2B-B9DE-E709-9F27-7B68B0D99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905" y="2273381"/>
            <a:ext cx="3548209" cy="4200075"/>
          </a:xfrm>
        </p:spPr>
        <p:txBody>
          <a:bodyPr vert="horz" lIns="45720" tIns="45720" rIns="45720" bIns="45720" rtlCol="0"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123456</a:t>
            </a:r>
            <a:endParaRPr lang="de-DE" sz="20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err="1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endParaRPr lang="de-DE" sz="20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12345678</a:t>
            </a:r>
            <a:endParaRPr lang="de-DE" sz="20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P@ssw0rd</a:t>
            </a:r>
            <a:endParaRPr lang="de-DE" sz="20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err="1">
                <a:solidFill>
                  <a:srgbClr val="FFFFFF"/>
                </a:solidFill>
                <a:latin typeface="Arial"/>
                <a:cs typeface="Arial"/>
              </a:rPr>
              <a:t>qwerty</a:t>
            </a:r>
            <a:endParaRPr lang="de-DE" sz="200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654321</a:t>
            </a:r>
            <a:endParaRPr lang="de-DE" sz="20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111111</a:t>
            </a:r>
            <a:endParaRPr lang="de-DE" sz="20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123123</a:t>
            </a:r>
            <a:endParaRPr lang="de-DE" sz="20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>
                <a:solidFill>
                  <a:srgbClr val="FFFFFF"/>
                </a:solidFill>
                <a:latin typeface="Arial"/>
                <a:cs typeface="Arial"/>
              </a:rPr>
              <a:t>Password1!</a:t>
            </a: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5F2627DE-2143-FB77-F2B1-644011B959E5}"/>
              </a:ext>
            </a:extLst>
          </p:cNvPr>
          <p:cNvSpPr/>
          <p:nvPr/>
        </p:nvSpPr>
        <p:spPr>
          <a:xfrm>
            <a:off x="8030104" y="436562"/>
            <a:ext cx="3841750" cy="1714500"/>
          </a:xfrm>
          <a:prstGeom prst="snip1Rect">
            <a:avLst/>
          </a:prstGeom>
          <a:solidFill>
            <a:srgbClr val="96C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83EC1B-71B9-AE47-3497-0E114B60FCAB}"/>
              </a:ext>
            </a:extLst>
          </p:cNvPr>
          <p:cNvSpPr txBox="1"/>
          <p:nvPr/>
        </p:nvSpPr>
        <p:spPr>
          <a:xfrm>
            <a:off x="8095019" y="496185"/>
            <a:ext cx="362245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500"/>
              <a:t>If a Monke</a:t>
            </a:r>
            <a:r>
              <a:rPr lang="en-GB" sz="2500">
                <a:ea typeface="+mn-lt"/>
                <a:cs typeface="+mn-lt"/>
              </a:rPr>
              <a:t>™ tries</a:t>
            </a:r>
            <a:r>
              <a:rPr lang="en-GB" sz="2500"/>
              <a:t> </a:t>
            </a:r>
            <a:br>
              <a:rPr lang="en-GB" sz="2500"/>
            </a:br>
            <a:r>
              <a:rPr lang="en-GB" sz="2500"/>
              <a:t>to visit your account, they'd probably first check </a:t>
            </a:r>
            <a:br>
              <a:rPr lang="en-GB" sz="2500"/>
            </a:br>
            <a:r>
              <a:rPr lang="en-GB" sz="2500"/>
              <a:t>one of these passwords:</a:t>
            </a:r>
          </a:p>
        </p:txBody>
      </p:sp>
      <p:pic>
        <p:nvPicPr>
          <p:cNvPr id="9" name="Grafik 10" descr="Ein Bild, das Text enthält.&#10;&#10;Beschreibung automatisch generiert.">
            <a:extLst>
              <a:ext uri="{FF2B5EF4-FFF2-40B4-BE49-F238E27FC236}">
                <a16:creationId xmlns:a16="http://schemas.microsoft.com/office/drawing/2014/main" id="{A378FDFA-C18D-165C-1BBE-C9B76F8B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031" y="4864275"/>
            <a:ext cx="5391830" cy="2037799"/>
          </a:xfrm>
          <a:prstGeom prst="rect">
            <a:avLst/>
          </a:prstGeom>
        </p:spPr>
      </p:pic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97C49E76-A799-6D09-7B83-400CDFD0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0000" y="1265299"/>
            <a:ext cx="4329223" cy="4329223"/>
          </a:xfrm>
          <a:prstGeom prst="rect">
            <a:avLst/>
          </a:prstGeom>
        </p:spPr>
      </p:pic>
      <p:pic>
        <p:nvPicPr>
          <p:cNvPr id="13" name="Grafik 13" descr="Entsperren mit einfarbiger Füllung">
            <a:extLst>
              <a:ext uri="{FF2B5EF4-FFF2-40B4-BE49-F238E27FC236}">
                <a16:creationId xmlns:a16="http://schemas.microsoft.com/office/drawing/2014/main" id="{E0773C1C-89E9-961B-4656-5D6D69A3B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2328" y="1474579"/>
            <a:ext cx="4323861" cy="3923323"/>
          </a:xfrm>
          <a:prstGeom prst="rect">
            <a:avLst/>
          </a:prstGeom>
        </p:spPr>
      </p:pic>
      <p:pic>
        <p:nvPicPr>
          <p:cNvPr id="11" name="Graphic 11" descr="Monkey outline">
            <a:extLst>
              <a:ext uri="{FF2B5EF4-FFF2-40B4-BE49-F238E27FC236}">
                <a16:creationId xmlns:a16="http://schemas.microsoft.com/office/drawing/2014/main" id="{03A74B4C-5DB0-051B-019C-677B13C4F2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753493" y="5527288"/>
            <a:ext cx="1213623" cy="11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hloss">
            <a:hlinkClick r:id="" action="ppaction://media"/>
            <a:extLst>
              <a:ext uri="{FF2B5EF4-FFF2-40B4-BE49-F238E27FC236}">
                <a16:creationId xmlns:a16="http://schemas.microsoft.com/office/drawing/2014/main" id="{8F355909-E710-C082-AC88-6C14164B7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6077" y="-65751"/>
            <a:ext cx="12196175" cy="684954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FBB5106-A3F5-8664-9E83-95DE6D6D34A0}"/>
              </a:ext>
            </a:extLst>
          </p:cNvPr>
          <p:cNvSpPr txBox="1">
            <a:spLocks/>
          </p:cNvSpPr>
          <p:nvPr/>
        </p:nvSpPr>
        <p:spPr>
          <a:xfrm>
            <a:off x="727795" y="638133"/>
            <a:ext cx="9880345" cy="14996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chemeClr val="bg1"/>
                </a:solidFill>
                <a:latin typeface="Tw Cen MT Condensed"/>
              </a:rPr>
              <a:t>Not </a:t>
            </a:r>
            <a:r>
              <a:rPr lang="de-DE" err="1">
                <a:solidFill>
                  <a:schemeClr val="bg1"/>
                </a:solidFill>
                <a:latin typeface="Tw Cen MT Condensed"/>
              </a:rPr>
              <a:t>get</a:t>
            </a:r>
            <a:r>
              <a:rPr lang="de-DE">
                <a:solidFill>
                  <a:schemeClr val="bg1"/>
                </a:solidFill>
                <a:latin typeface="Tw Cen MT Condensed"/>
              </a:rPr>
              <a:t> </a:t>
            </a:r>
            <a:r>
              <a:rPr lang="de-DE" err="1">
                <a:solidFill>
                  <a:schemeClr val="bg1"/>
                </a:solidFill>
                <a:latin typeface="Tw Cen MT Condensed"/>
              </a:rPr>
              <a:t>your</a:t>
            </a:r>
            <a:r>
              <a:rPr lang="de-DE">
                <a:solidFill>
                  <a:schemeClr val="bg1"/>
                </a:solidFill>
                <a:latin typeface="Tw Cen MT Condensed"/>
              </a:rPr>
              <a:t> </a:t>
            </a:r>
            <a:r>
              <a:rPr lang="de-DE" err="1">
                <a:solidFill>
                  <a:schemeClr val="bg1"/>
                </a:solidFill>
                <a:latin typeface="Tw Cen MT Condensed"/>
              </a:rPr>
              <a:t>password</a:t>
            </a:r>
            <a:r>
              <a:rPr lang="de-DE">
                <a:solidFill>
                  <a:schemeClr val="bg1"/>
                </a:solidFill>
                <a:latin typeface="Tw Cen MT Condensed"/>
              </a:rPr>
              <a:t> </a:t>
            </a:r>
            <a:r>
              <a:rPr lang="de-DE" err="1">
                <a:solidFill>
                  <a:schemeClr val="bg1"/>
                </a:solidFill>
                <a:latin typeface="Tw Cen MT Condensed"/>
              </a:rPr>
              <a:t>stolen</a:t>
            </a:r>
            <a:r>
              <a:rPr lang="de-DE">
                <a:solidFill>
                  <a:schemeClr val="bg1"/>
                </a:solidFill>
                <a:latin typeface="Tw Cen MT Condensed"/>
              </a:rPr>
              <a:t> </a:t>
            </a:r>
            <a:br>
              <a:rPr lang="de-DE"/>
            </a:br>
            <a:r>
              <a:rPr lang="de-DE" err="1">
                <a:solidFill>
                  <a:schemeClr val="bg1"/>
                </a:solidFill>
                <a:latin typeface="Tw Cen MT Condensed"/>
              </a:rPr>
              <a:t>using</a:t>
            </a:r>
            <a:r>
              <a:rPr lang="de-DE">
                <a:solidFill>
                  <a:schemeClr val="bg1"/>
                </a:solidFill>
                <a:latin typeface="Tw Cen MT Condensed"/>
              </a:rPr>
              <a:t> </a:t>
            </a:r>
            <a:r>
              <a:rPr lang="de-DE" err="1">
                <a:solidFill>
                  <a:schemeClr val="bg1"/>
                </a:solidFill>
                <a:latin typeface="Tw Cen MT Condensed"/>
              </a:rPr>
              <a:t>NordVPN</a:t>
            </a:r>
            <a:endParaRPr lang="en-US">
              <a:solidFill>
                <a:schemeClr val="bg1"/>
              </a:solidFill>
              <a:latin typeface="Tw Cen MT Condensed"/>
            </a:endParaRP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DEA9541B-183A-8BEF-9619-F14FF6066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493" y="3677927"/>
            <a:ext cx="2743200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eschäftsmann zählt mit Fingern auf eins">
            <a:extLst>
              <a:ext uri="{FF2B5EF4-FFF2-40B4-BE49-F238E27FC236}">
                <a16:creationId xmlns:a16="http://schemas.microsoft.com/office/drawing/2014/main" id="{4B2DC285-3EED-94DB-C811-5DCB0B74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227" y="169568"/>
            <a:ext cx="1243427" cy="2869845"/>
          </a:xfrm>
          <a:prstGeom prst="rect">
            <a:avLst/>
          </a:prstGeom>
        </p:spPr>
      </p:pic>
      <p:pic>
        <p:nvPicPr>
          <p:cNvPr id="11" name="Picture 11" descr="Geschäftsfrau hält ein Schild">
            <a:extLst>
              <a:ext uri="{FF2B5EF4-FFF2-40B4-BE49-F238E27FC236}">
                <a16:creationId xmlns:a16="http://schemas.microsoft.com/office/drawing/2014/main" id="{2CB775CA-0715-AF78-6F27-B30D60D49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2" r="-2097" b="47416"/>
          <a:stretch/>
        </p:blipFill>
        <p:spPr>
          <a:xfrm>
            <a:off x="2406205" y="-343067"/>
            <a:ext cx="9791595" cy="72118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C0E988-BF2B-A9C9-8A05-D1437440177F}"/>
              </a:ext>
            </a:extLst>
          </p:cNvPr>
          <p:cNvSpPr/>
          <p:nvPr/>
        </p:nvSpPr>
        <p:spPr>
          <a:xfrm>
            <a:off x="646627" y="649310"/>
            <a:ext cx="4593463" cy="1384478"/>
          </a:xfrm>
          <a:prstGeom prst="rect">
            <a:avLst/>
          </a:prstGeom>
          <a:solidFill>
            <a:srgbClr val="C7EFFF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E3451-866A-54C5-7105-7292260E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Your </a:t>
            </a:r>
            <a:br>
              <a:rPr lang="en-US"/>
            </a:br>
            <a:r>
              <a:rPr lang="en-US" sz="2800">
                <a:latin typeface="Comic Sans MS"/>
              </a:rPr>
              <a:t>secure password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8F037-D0BB-A24B-1A97-6F458718F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68A91D9-9A83-7077-88DD-68859EB0C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5" r="-200" b="300"/>
          <a:stretch/>
        </p:blipFill>
        <p:spPr>
          <a:xfrm>
            <a:off x="723900" y="2261661"/>
            <a:ext cx="4669007" cy="3774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69A8-9693-6D4F-1E22-EDCA6D0C3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2251710"/>
            <a:ext cx="5742819" cy="3766481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Wingdings" panose="020B0602020104020603" pitchFamily="34" charset="0"/>
              <a:buChar char="ü"/>
            </a:pPr>
            <a:r>
              <a:rPr lang="en-US" sz="2500"/>
              <a:t>Use two-factor authentication</a:t>
            </a:r>
          </a:p>
          <a:p>
            <a:pPr>
              <a:buFont typeface="Wingdings" panose="020B0602020104020603" pitchFamily="34" charset="0"/>
              <a:buChar char="ü"/>
            </a:pPr>
            <a:r>
              <a:rPr lang="en-US" sz="2500"/>
              <a:t>Physical Key</a:t>
            </a:r>
          </a:p>
          <a:p>
            <a:pPr>
              <a:buFont typeface="Wingdings" panose="020B0602020104020603" pitchFamily="34" charset="0"/>
              <a:buChar char="ü"/>
            </a:pPr>
            <a:r>
              <a:rPr lang="en-US" sz="2500"/>
              <a:t>Bring them to paper </a:t>
            </a:r>
            <a:r>
              <a:rPr lang="en-US" sz="2500">
                <a:solidFill>
                  <a:schemeClr val="tx1">
                    <a:lumMod val="65000"/>
                    <a:lumOff val="35000"/>
                  </a:schemeClr>
                </a:solidFill>
              </a:rPr>
              <a:t>(outdated)</a:t>
            </a:r>
          </a:p>
          <a:p>
            <a:pPr>
              <a:buFont typeface="Wingdings" panose="020B0602020104020603" pitchFamily="34" charset="0"/>
              <a:buChar char="ü"/>
            </a:pPr>
            <a:r>
              <a:rPr lang="en-US" sz="2500"/>
              <a:t>Use another device for authentication</a:t>
            </a:r>
          </a:p>
          <a:p>
            <a:pPr marL="228600" indent="-228600">
              <a:buFont typeface="Wingdings" panose="020B0602020104020603" pitchFamily="34" charset="0"/>
              <a:buChar char="ü"/>
            </a:pPr>
            <a:r>
              <a:rPr lang="en-US" sz="2500"/>
              <a:t>Don’t give it to people asking for it, even if they want to give you free </a:t>
            </a:r>
            <a:r>
              <a:rPr lang="en-US" sz="2500" err="1"/>
              <a:t>Robux</a:t>
            </a:r>
            <a:endParaRPr lang="en-US" sz="2500"/>
          </a:p>
          <a:p>
            <a:pPr marL="228600" indent="-228600">
              <a:buFont typeface="Wingdings" panose="020B0602020104020603" pitchFamily="34" charset="0"/>
              <a:buChar char="ü"/>
            </a:pPr>
            <a:r>
              <a:rPr lang="en-US" sz="2500" b="1"/>
              <a:t>Don’t</a:t>
            </a:r>
            <a:r>
              <a:rPr lang="en-US" sz="2500"/>
              <a:t> change your password frequently, it is unnecessary unless there was a breach</a:t>
            </a:r>
          </a:p>
        </p:txBody>
      </p:sp>
    </p:spTree>
    <p:extLst>
      <p:ext uri="{BB962C8B-B14F-4D97-AF65-F5344CB8AC3E}">
        <p14:creationId xmlns:p14="http://schemas.microsoft.com/office/powerpoint/2010/main" val="174735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0678409C-1845-8F68-F568-ABC1DF48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373" y="1712859"/>
            <a:ext cx="1574156" cy="1578297"/>
          </a:xfrm>
          <a:prstGeom prst="rect">
            <a:avLst/>
          </a:prstGeom>
        </p:spPr>
      </p:pic>
      <p:pic>
        <p:nvPicPr>
          <p:cNvPr id="12" name="Picture 12" descr="Young businessman thumbs up">
            <a:extLst>
              <a:ext uri="{FF2B5EF4-FFF2-40B4-BE49-F238E27FC236}">
                <a16:creationId xmlns:a16="http://schemas.microsoft.com/office/drawing/2014/main" id="{B5642861-7582-C172-9131-F92D67C06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6" b="58209"/>
          <a:stretch/>
        </p:blipFill>
        <p:spPr>
          <a:xfrm>
            <a:off x="2289874" y="3661370"/>
            <a:ext cx="960199" cy="1043653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BB84BE79-67D7-36D9-1C0B-15B5B9A410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44" b="34007"/>
          <a:stretch/>
        </p:blipFill>
        <p:spPr>
          <a:xfrm>
            <a:off x="1947258" y="3394410"/>
            <a:ext cx="1627417" cy="1418257"/>
          </a:xfrm>
          <a:prstGeom prst="rect">
            <a:avLst/>
          </a:prstGeom>
        </p:spPr>
      </p:pic>
      <p:pic>
        <p:nvPicPr>
          <p:cNvPr id="6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98DFF766-396E-485C-CCB9-C0405D898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362" y="3376096"/>
            <a:ext cx="1612492" cy="215818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A86F3-0064-7B4C-E186-AE5043145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545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/>
              <a:t>Don’t </a:t>
            </a:r>
            <a:r>
              <a:rPr lang="en-GB" err="1"/>
              <a:t>forgor</a:t>
            </a:r>
            <a:r>
              <a:rPr lang="en-GB"/>
              <a:t> your password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 b="1">
                <a:latin typeface="Comic Sans MS"/>
              </a:rPr>
              <a:t>Reset it or regret it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/>
              <a:t>Create a new account every time you </a:t>
            </a:r>
            <a:r>
              <a:rPr lang="en-GB" err="1"/>
              <a:t>forgor</a:t>
            </a:r>
            <a:r>
              <a:rPr lang="en-GB"/>
              <a:t> </a:t>
            </a:r>
            <a:r>
              <a:rPr lang="en-GB" sz="1800">
                <a:solidFill>
                  <a:schemeClr val="tx1">
                    <a:lumMod val="65000"/>
                    <a:lumOff val="35000"/>
                  </a:schemeClr>
                </a:solidFill>
              </a:rPr>
              <a:t>(not useful)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/>
              <a:t>Many sites offer you to enter a password-reset-mail or security questions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/>
              <a:t>Contact support</a:t>
            </a:r>
          </a:p>
          <a:p>
            <a:pPr marL="228600" indent="-228600">
              <a:buFont typeface="Wingdings" panose="020B0602020104020603" pitchFamily="34" charset="0"/>
              <a:buChar char="Ø"/>
            </a:pPr>
            <a:r>
              <a:rPr lang="en-GB"/>
              <a:t>Store related documents and similar as they can help support to recover your accounts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4FF54-1EB7-4B17-61D3-3815DD94C30F}"/>
              </a:ext>
            </a:extLst>
          </p:cNvPr>
          <p:cNvSpPr/>
          <p:nvPr/>
        </p:nvSpPr>
        <p:spPr>
          <a:xfrm>
            <a:off x="8432270" y="2645"/>
            <a:ext cx="3757082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50E6D1-535B-09E3-6DF2-F447C7FB7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5122" y="640797"/>
            <a:ext cx="2743200" cy="36278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C7334E-517A-BADD-8B9A-3C352768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if you </a:t>
            </a:r>
            <a:r>
              <a:rPr lang="en-GB" err="1"/>
              <a:t>foRgor</a:t>
            </a:r>
            <a:r>
              <a:rPr lang="en-GB"/>
              <a:t>💀 your </a:t>
            </a:r>
            <a:r>
              <a:rPr lang="en-GB" sz="3200" err="1">
                <a:latin typeface="Comic Sans MS"/>
              </a:rPr>
              <a:t>PaSSworD</a:t>
            </a:r>
            <a:r>
              <a:rPr lang="en-GB" sz="3200">
                <a:solidFill>
                  <a:srgbClr val="0D0D0D"/>
                </a:solidFill>
                <a:latin typeface="Comic Sans MS"/>
              </a:rPr>
              <a:t> </a:t>
            </a:r>
            <a:r>
              <a:rPr lang="en-GB">
                <a:solidFill>
                  <a:srgbClr val="6E5151"/>
                </a:solidFill>
              </a:rPr>
              <a:t>(DONT)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E039C-DF65-D46A-7BE8-C341EB5F1F8D}"/>
              </a:ext>
            </a:extLst>
          </p:cNvPr>
          <p:cNvSpPr/>
          <p:nvPr/>
        </p:nvSpPr>
        <p:spPr>
          <a:xfrm>
            <a:off x="7860770" y="2222499"/>
            <a:ext cx="793750" cy="3810000"/>
          </a:xfrm>
          <a:prstGeom prst="rect">
            <a:avLst/>
          </a:prstGeom>
          <a:solidFill>
            <a:srgbClr val="59C1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46083-C3A6-4AFC-141C-279F3D3A5597}"/>
              </a:ext>
            </a:extLst>
          </p:cNvPr>
          <p:cNvSpPr/>
          <p:nvPr/>
        </p:nvSpPr>
        <p:spPr>
          <a:xfrm>
            <a:off x="8191499" y="4601104"/>
            <a:ext cx="645583" cy="2127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9E5C0-1E9B-4B08-5175-2A839BDD4FAF}"/>
              </a:ext>
            </a:extLst>
          </p:cNvPr>
          <p:cNvSpPr txBox="1"/>
          <p:nvPr/>
        </p:nvSpPr>
        <p:spPr>
          <a:xfrm>
            <a:off x="5983918" y="6110449"/>
            <a:ext cx="87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BFBFBF"/>
                </a:solidFill>
              </a:rPr>
              <a:t>Fish</a:t>
            </a:r>
            <a:endParaRPr lang="de-DE">
              <a:solidFill>
                <a:srgbClr val="000000"/>
              </a:solidFill>
            </a:endParaRPr>
          </a:p>
        </p:txBody>
      </p:sp>
      <p:pic>
        <p:nvPicPr>
          <p:cNvPr id="14" name="Grafik 14" descr="Ein Bild, das Blau, Strahlenflosser, Schwimmen enthält.&#10;&#10;Beschreibung automatisch generiert.">
            <a:extLst>
              <a:ext uri="{FF2B5EF4-FFF2-40B4-BE49-F238E27FC236}">
                <a16:creationId xmlns:a16="http://schemas.microsoft.com/office/drawing/2014/main" id="{4ECF5564-9294-AE36-E66E-39C499A0F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154" y="4706014"/>
            <a:ext cx="2991293" cy="2042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Grafik 15" descr="Ein Bild, das Text enthält.&#10;&#10;Beschreibung automatisch generiert.">
            <a:extLst>
              <a:ext uri="{FF2B5EF4-FFF2-40B4-BE49-F238E27FC236}">
                <a16:creationId xmlns:a16="http://schemas.microsoft.com/office/drawing/2014/main" id="{4F891B6E-8F34-0B42-FD87-04BEEAB33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715" y="4456455"/>
            <a:ext cx="990600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927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8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blue, keyboard&#10;&#10;Description automatically generated">
            <a:extLst>
              <a:ext uri="{FF2B5EF4-FFF2-40B4-BE49-F238E27FC236}">
                <a16:creationId xmlns:a16="http://schemas.microsoft.com/office/drawing/2014/main" id="{ADA4AE80-C8F1-C951-7C3E-C18F0069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16874"/>
            <a:ext cx="12197645" cy="6845417"/>
          </a:xfrm>
          <a:prstGeom prst="rect">
            <a:avLst/>
          </a:prstGeom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8F396E9-9698-94A5-25C8-1F8FE38F916F}"/>
              </a:ext>
            </a:extLst>
          </p:cNvPr>
          <p:cNvSpPr/>
          <p:nvPr/>
        </p:nvSpPr>
        <p:spPr>
          <a:xfrm rot="16200000">
            <a:off x="9831918" y="4511145"/>
            <a:ext cx="1598083" cy="3100916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391161-5C2C-EBAE-A238-1FE300E27C78}"/>
              </a:ext>
            </a:extLst>
          </p:cNvPr>
          <p:cNvSpPr/>
          <p:nvPr/>
        </p:nvSpPr>
        <p:spPr>
          <a:xfrm>
            <a:off x="7553854" y="830792"/>
            <a:ext cx="3450166" cy="5386915"/>
          </a:xfrm>
          <a:prstGeom prst="rect">
            <a:avLst/>
          </a:prstGeom>
          <a:solidFill>
            <a:srgbClr val="FFFFFF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9A6E4B8F-06DA-7396-125B-6D6A3361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097" y="-27899"/>
            <a:ext cx="3611524" cy="24747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B765F6-1088-1C6E-11F7-1B0BEECF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975595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Password-Managers </a:t>
            </a:r>
            <a:r>
              <a:rPr lang="en-GB" sz="4400">
                <a:solidFill>
                  <a:schemeClr val="tx1">
                    <a:lumMod val="65000"/>
                    <a:lumOff val="35000"/>
                  </a:schemeClr>
                </a:solidFill>
              </a:rPr>
              <a:t>(do not use </a:t>
            </a:r>
            <a:r>
              <a:rPr lang="en-GB" sz="4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lastpass</a:t>
            </a:r>
            <a:r>
              <a:rPr lang="en-GB" sz="4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AF7D34-31DD-21FA-6376-F7E183469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75595" cy="3928110"/>
          </a:xfrm>
          <a:noFill/>
          <a:ln>
            <a:noFill/>
          </a:ln>
        </p:spPr>
        <p:txBody>
          <a:bodyPr vert="horz" lIns="45720" tIns="45720" rIns="45720" bIns="45720" rtlCol="0" anchor="t">
            <a:noAutofit/>
          </a:bodyPr>
          <a:lstStyle/>
          <a:p>
            <a:pPr marL="264795" lvl="1">
              <a:lnSpc>
                <a:spcPct val="150000"/>
              </a:lnSpc>
            </a:pPr>
            <a:r>
              <a:rPr lang="en-GB" sz="2500">
                <a:solidFill>
                  <a:srgbClr val="000000"/>
                </a:solidFill>
              </a:rPr>
              <a:t>Password manager manages passwords (generate, store)</a:t>
            </a:r>
            <a:endParaRPr lang="en-GB" sz="2500"/>
          </a:p>
          <a:p>
            <a:pPr marL="264795" lvl="1">
              <a:lnSpc>
                <a:spcPct val="150000"/>
              </a:lnSpc>
            </a:pPr>
            <a:r>
              <a:rPr lang="en-GB" sz="2500">
                <a:solidFill>
                  <a:srgbClr val="000000"/>
                </a:solidFill>
              </a:rPr>
              <a:t>Use an offline password manager </a:t>
            </a:r>
            <a:r>
              <a:rPr lang="en-GB" sz="2500">
                <a:solidFill>
                  <a:schemeClr val="tx1">
                    <a:lumMod val="50000"/>
                    <a:lumOff val="50000"/>
                  </a:schemeClr>
                </a:solidFill>
              </a:rPr>
              <a:t>(like </a:t>
            </a:r>
            <a:r>
              <a:rPr lang="en-GB" sz="2500" err="1">
                <a:solidFill>
                  <a:schemeClr val="tx1">
                    <a:lumMod val="50000"/>
                    <a:lumOff val="50000"/>
                  </a:schemeClr>
                </a:solidFill>
              </a:rPr>
              <a:t>KeePassXC</a:t>
            </a:r>
            <a:r>
              <a:rPr lang="en-GB" sz="25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264795" lvl="1">
              <a:lnSpc>
                <a:spcPct val="150000"/>
              </a:lnSpc>
            </a:pPr>
            <a:r>
              <a:rPr lang="en-GB" sz="2500">
                <a:solidFill>
                  <a:srgbClr val="000000"/>
                </a:solidFill>
              </a:rPr>
              <a:t>DO NOT use cloud-based password managers or the one in your browser</a:t>
            </a:r>
          </a:p>
          <a:p>
            <a:pPr marL="264795" lvl="1">
              <a:lnSpc>
                <a:spcPct val="150000"/>
              </a:lnSpc>
            </a:pPr>
            <a:r>
              <a:rPr lang="en-GB" sz="2500">
                <a:solidFill>
                  <a:srgbClr val="000000"/>
                </a:solidFill>
              </a:rPr>
              <a:t>Cloud based managers are big security risks (unless)</a:t>
            </a:r>
          </a:p>
          <a:p>
            <a:pPr marL="264795" lvl="1">
              <a:lnSpc>
                <a:spcPct val="150000"/>
              </a:lnSpc>
            </a:pPr>
            <a:r>
              <a:rPr lang="en-GB" sz="2500">
                <a:solidFill>
                  <a:srgbClr val="000000"/>
                </a:solidFill>
              </a:rPr>
              <a:t>Do not use </a:t>
            </a:r>
            <a:r>
              <a:rPr lang="en-GB" sz="2500" err="1">
                <a:solidFill>
                  <a:srgbClr val="000000"/>
                </a:solidFill>
              </a:rPr>
              <a:t>Masterlock</a:t>
            </a:r>
            <a:r>
              <a:rPr lang="en-GB" sz="2500">
                <a:solidFill>
                  <a:srgbClr val="000000"/>
                </a:solidFill>
              </a:rPr>
              <a:t> to lock the furniture containing your written down password from 56 years ago</a:t>
            </a:r>
          </a:p>
        </p:txBody>
      </p:sp>
      <p:pic>
        <p:nvPicPr>
          <p:cNvPr id="7" name="Graphic 7" descr="Datenbank mit einfarbiger Füllung">
            <a:extLst>
              <a:ext uri="{FF2B5EF4-FFF2-40B4-BE49-F238E27FC236}">
                <a16:creationId xmlns:a16="http://schemas.microsoft.com/office/drawing/2014/main" id="{34D99241-67B0-4EB1-A317-87C396ED9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1884" y="5077883"/>
            <a:ext cx="1771650" cy="1782233"/>
          </a:xfrm>
          <a:prstGeom prst="rect">
            <a:avLst/>
          </a:prstGeom>
        </p:spPr>
      </p:pic>
      <p:pic>
        <p:nvPicPr>
          <p:cNvPr id="8" name="Picture 8" descr="A picture containing light, dark, sunset, lit&#10;&#10;Description automatically generated">
            <a:extLst>
              <a:ext uri="{FF2B5EF4-FFF2-40B4-BE49-F238E27FC236}">
                <a16:creationId xmlns:a16="http://schemas.microsoft.com/office/drawing/2014/main" id="{A2222520-FF4C-2155-5D07-54C1738DA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1308" y="168371"/>
            <a:ext cx="1780693" cy="702348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9F81C38-AEA4-56A1-2B36-E2F1FCD14C4F}"/>
              </a:ext>
            </a:extLst>
          </p:cNvPr>
          <p:cNvSpPr txBox="1"/>
          <p:nvPr/>
        </p:nvSpPr>
        <p:spPr>
          <a:xfrm>
            <a:off x="5324231" y="6379306"/>
            <a:ext cx="5382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/>
              <a:t>Visualization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 </a:t>
            </a:r>
            <a:r>
              <a:rPr lang="de-DE" b="1" err="1"/>
              <a:t>password</a:t>
            </a:r>
            <a:r>
              <a:rPr lang="de-DE" b="1"/>
              <a:t> </a:t>
            </a:r>
            <a:r>
              <a:rPr lang="de-DE" b="1" err="1"/>
              <a:t>storage</a:t>
            </a:r>
            <a:r>
              <a:rPr lang="de-DE" b="1"/>
              <a:t>                          ➡️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813AF4-CE98-FDC6-DB03-167A23335D17}"/>
              </a:ext>
            </a:extLst>
          </p:cNvPr>
          <p:cNvSpPr txBox="1"/>
          <p:nvPr/>
        </p:nvSpPr>
        <p:spPr>
          <a:xfrm>
            <a:off x="8655537" y="6379306"/>
            <a:ext cx="1651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after </a:t>
            </a:r>
            <a:r>
              <a:rPr lang="de-DE" b="1" err="1"/>
              <a:t>corruption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4936448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574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Bee depositing into a honeycomb">
            <a:extLst>
              <a:ext uri="{FF2B5EF4-FFF2-40B4-BE49-F238E27FC236}">
                <a16:creationId xmlns:a16="http://schemas.microsoft.com/office/drawing/2014/main" id="{7CA3240E-91DB-025D-F772-121128956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1"/>
          <a:stretch/>
        </p:blipFill>
        <p:spPr>
          <a:xfrm>
            <a:off x="-3522" y="-1214"/>
            <a:ext cx="7720742" cy="68604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E658BC-435A-B732-4EF3-A7759760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Source(s)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4" descr="Ein Bild, das Natur, Baum, Wasser, draußen enthält.&#10;&#10;Beschreibung automatisch generiert.">
            <a:extLst>
              <a:ext uri="{FF2B5EF4-FFF2-40B4-BE49-F238E27FC236}">
                <a16:creationId xmlns:a16="http://schemas.microsoft.com/office/drawing/2014/main" id="{83BD153F-EA04-B6E9-24A9-FFD02546F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335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A131E-F38F-7AD0-92A4-E9208D8B426F}"/>
              </a:ext>
            </a:extLst>
          </p:cNvPr>
          <p:cNvSpPr txBox="1"/>
          <p:nvPr/>
        </p:nvSpPr>
        <p:spPr>
          <a:xfrm rot="1440000">
            <a:off x="3921248" y="786799"/>
            <a:ext cx="52916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solidFill>
                  <a:srgbClr val="FFC000"/>
                </a:solidFill>
                <a:latin typeface="STXingkai"/>
                <a:ea typeface="STXingkai"/>
              </a:rPr>
              <a:t>Get Honey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44CCE77C-E5A5-AE3C-69B7-AFB6264A8ACD}"/>
              </a:ext>
            </a:extLst>
          </p:cNvPr>
          <p:cNvSpPr/>
          <p:nvPr/>
        </p:nvSpPr>
        <p:spPr>
          <a:xfrm>
            <a:off x="514994" y="1951463"/>
            <a:ext cx="6519566" cy="4358267"/>
          </a:xfrm>
          <a:prstGeom prst="round2DiagRect">
            <a:avLst/>
          </a:prstGeom>
          <a:solidFill>
            <a:srgbClr val="BD8E00">
              <a:alpha val="65000"/>
            </a:srgbClr>
          </a:solidFill>
          <a:ln w="57150">
            <a:solidFill>
              <a:srgbClr val="8563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200000"/>
              </a:lnSpc>
            </a:pPr>
            <a:r>
              <a:rPr lang="en-US" sz="2400">
                <a:solidFill>
                  <a:srgbClr val="FFF9D9"/>
                </a:solidFill>
              </a:rPr>
              <a:t>PowerPoint Stock Images</a:t>
            </a:r>
            <a:endParaRPr lang="de-DE" sz="2400">
              <a:solidFill>
                <a:srgbClr val="FFFFF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400">
                <a:solidFill>
                  <a:srgbClr val="FFF9D9"/>
                </a:solidFill>
              </a:rPr>
              <a:t>Windows Security Help™</a:t>
            </a:r>
            <a:endParaRPr lang="de-DE" sz="2400">
              <a:solidFill>
                <a:srgbClr val="FFFFF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400">
                <a:solidFill>
                  <a:srgbClr val="FFF9D9"/>
                </a:solidFill>
              </a:rPr>
              <a:t>Common sense</a:t>
            </a:r>
            <a:endParaRPr lang="de-DE" sz="2400">
              <a:solidFill>
                <a:srgbClr val="FFFFFF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DC0E312-6833-2305-AF66-45F1DD2011E1}"/>
              </a:ext>
            </a:extLst>
          </p:cNvPr>
          <p:cNvSpPr/>
          <p:nvPr/>
        </p:nvSpPr>
        <p:spPr>
          <a:xfrm>
            <a:off x="8160487" y="5599814"/>
            <a:ext cx="3428999" cy="912627"/>
          </a:xfrm>
          <a:prstGeom prst="roundRect">
            <a:avLst/>
          </a:prstGeom>
          <a:solidFill>
            <a:srgbClr val="FFFFFF">
              <a:alpha val="50000"/>
            </a:srgbClr>
          </a:solidFill>
          <a:ln w="28575">
            <a:solidFill>
              <a:schemeClr val="bg1">
                <a:lumMod val="9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0" cap="all">
                <a:solidFill>
                  <a:srgbClr val="0D0D0D"/>
                </a:solidFill>
                <a:latin typeface="Tw Cen MT Condensed"/>
              </a:rPr>
              <a:t>WE HO'E U LIKE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092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Integral</vt:lpstr>
      <vt:lpstr>Password security</vt:lpstr>
      <vt:lpstr>Content (Content)</vt:lpstr>
      <vt:lpstr>Creating a secure password</vt:lpstr>
      <vt:lpstr>Insecure Passwords  (do not use)</vt:lpstr>
      <vt:lpstr>PowerPoint Presentation</vt:lpstr>
      <vt:lpstr>Secure Your  secure password</vt:lpstr>
      <vt:lpstr>What if you foRgor💀 your PaSSworD (DONT)</vt:lpstr>
      <vt:lpstr>Password-Managers (do not use lastpass)</vt:lpstr>
      <vt:lpstr>Source(s)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9</cp:revision>
  <dcterms:created xsi:type="dcterms:W3CDTF">2023-04-21T06:31:47Z</dcterms:created>
  <dcterms:modified xsi:type="dcterms:W3CDTF">2023-05-24T18:20:44Z</dcterms:modified>
</cp:coreProperties>
</file>